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07/02/2023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7/2/2023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Správně: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Správně: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Správně: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Správně: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n-US" b="1" dirty="0"/>
              <a:t>Gaussova eliminace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následujícím </a:t>
            </a:r>
            <a:r>
              <a:rPr lang="en-US" sz="1500" dirty="0"/>
              <a:t>systému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jaké jsou výsledné hodnoty: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V </a:t>
            </a:r>
            <a:r>
              <a:rPr lang="en-US" u="sng" dirty="0">
                <a:solidFill>
                  <a:schemeClr val="tx1"/>
                </a:solidFill>
              </a:rPr>
              <a:t>matematice </a:t>
            </a:r>
            <a:r>
              <a:rPr lang="en-US" dirty="0">
                <a:solidFill>
                  <a:schemeClr val="tx1"/>
                </a:solidFill>
              </a:rPr>
              <a:t>je </a:t>
            </a:r>
            <a:r>
              <a:rPr lang="en-US" b="1" dirty="0">
                <a:solidFill>
                  <a:schemeClr val="tx1"/>
                </a:solidFill>
              </a:rPr>
              <a:t>Gaussova eliminace </a:t>
            </a:r>
            <a:r>
              <a:rPr lang="en-US" dirty="0">
                <a:solidFill>
                  <a:schemeClr val="tx1"/>
                </a:solidFill>
              </a:rPr>
              <a:t>(nazývaná také redukce řádků) metoda používaná k řešení </a:t>
            </a:r>
            <a:r>
              <a:rPr lang="en-US" b="1" dirty="0">
                <a:solidFill>
                  <a:schemeClr val="tx1"/>
                </a:solidFill>
              </a:rPr>
              <a:t>soustav lineárních rovnic</a:t>
            </a:r>
            <a:r>
              <a:rPr lang="en-US" dirty="0">
                <a:solidFill>
                  <a:schemeClr val="tx1"/>
                </a:solidFill>
              </a:rPr>
              <a:t>. Je pojmenována po </a:t>
            </a:r>
            <a:r>
              <a:rPr lang="en-US" b="1" dirty="0">
                <a:solidFill>
                  <a:schemeClr val="tx1"/>
                </a:solidFill>
              </a:rPr>
              <a:t>Carlu Friedrichu Gaussovi, </a:t>
            </a:r>
            <a:r>
              <a:rPr lang="en-US" dirty="0">
                <a:solidFill>
                  <a:schemeClr val="tx1"/>
                </a:solidFill>
              </a:rPr>
              <a:t>slavném německém matematikovi, který o této metodě psal, ale nevynalezl ji.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Systém se řeší metodou inverzní substituce podle vztahů: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Algoritmus není složitý, ale v programátorských soutěžích se objevuje poměrně často a má zajímavé aplikace.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Předpokládejme, že máme následující systém: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Gaussova eliminace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Když máme matici v tomto tvaru, můžeme snadno najít každou neznámou v rovnici, kde neznámé s nižšími indexy mají koeficient 0.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30" y="2866543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53" y="3690985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637376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následujícím </a:t>
            </a:r>
            <a:r>
              <a:rPr lang="en-US" sz="1500" dirty="0"/>
              <a:t>systému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jaké jsou výsledné hodnoty:</a:t>
            </a: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187624" y="97767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Cvičení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Buďte v následujícím </a:t>
            </a:r>
            <a:r>
              <a:rPr lang="en-US" sz="1500" dirty="0"/>
              <a:t>systému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jaké jsou výsledné hodnoty: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210</Words>
  <Application>Microsoft Office PowerPoint</Application>
  <PresentationFormat>Prezentácia na obrazovke (4:3)</PresentationFormat>
  <Paragraphs>43</Paragraphs>
  <Slides>11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6" baseType="lpstr">
      <vt:lpstr>Adobe Heiti Std R</vt:lpstr>
      <vt:lpstr>Arial</vt:lpstr>
      <vt:lpstr>Arial Unicode MS</vt:lpstr>
      <vt:lpstr>Calibri</vt:lpstr>
      <vt:lpstr>Office Theme</vt:lpstr>
      <vt:lpstr>Gaussova eliminace</vt:lpstr>
      <vt:lpstr>Gaussova eliminace</vt:lpstr>
      <vt:lpstr>Gaussova eliminace</vt:lpstr>
      <vt:lpstr>Gaussova eliminace</vt:lpstr>
      <vt:lpstr>Gaussova eliminace</vt:lpstr>
      <vt:lpstr>Gaussova eliminace</vt:lpstr>
      <vt:lpstr>Gaussova eliminace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>, docId:6BF4C3F40F8391F2E8D69C4961E03BFE</cp:keywords>
  <dc:description/>
  <cp:lastModifiedBy>KEAI</cp:lastModifiedBy>
  <cp:revision>24</cp:revision>
  <dcterms:created xsi:type="dcterms:W3CDTF">2016-10-07T11:12:08Z</dcterms:created>
  <dcterms:modified xsi:type="dcterms:W3CDTF">2023-02-07T18:44:47Z</dcterms:modified>
  <cp:category/>
</cp:coreProperties>
</file>