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807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66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1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768" y="2109494"/>
            <a:ext cx="10972800" cy="1143000"/>
          </a:xfrm>
        </p:spPr>
        <p:txBody>
          <a:bodyPr/>
          <a:lstStyle/>
          <a:p>
            <a:r>
              <a:rPr lang="ro-RO" b="1" dirty="0"/>
              <a:t>Poměry a proporce</a:t>
            </a:r>
          </a:p>
        </p:txBody>
      </p:sp>
    </p:spTree>
    <p:extLst>
      <p:ext uri="{BB962C8B-B14F-4D97-AF65-F5344CB8AC3E}">
        <p14:creationId xmlns:p14="http://schemas.microsoft.com/office/powerpoint/2010/main" val="356081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Poměry a proporce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Zpráva:</a:t>
            </a: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Poměrem čísel a a b, b≠0 se rozumí racionální číslo 𝑎/𝑏.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Hodnota poměru a 𝑎/𝑏 je číslo c získané ze vztahu c=a</a:t>
            </a:r>
            <a:r>
              <a:rPr lang="en-US" sz="2400" dirty="0" err="1">
                <a:solidFill>
                  <a:schemeClr val="tx1"/>
                </a:solidFill>
              </a:rPr>
              <a:t>:b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Příklad: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Ve třídě je 12 dívek a 16 chlapců. Říkáme, že poměr mezi počtem dívek a chlapců je roven 12/16. Hodnota poměru je 12:16=0,75.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Poměry a proporce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Procentní poměr je poměr ve tvaru 𝑝/100, který se označuje p%.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Příklad: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Počáteční cena objektu je 600 lei. Zdražuje se o 30 %. Jaká je nová cena?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467" y="2551192"/>
            <a:ext cx="167640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Poměry a proporce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PROPORCE</a:t>
            </a:r>
          </a:p>
          <a:p>
            <a:pPr marL="0" indent="0">
              <a:buNone/>
            </a:pPr>
            <a:r>
              <a:rPr lang="en-US" sz="2400" dirty="0"/>
              <a:t>Rovnost dvou poměrů se nazývá podíl.</a:t>
            </a:r>
          </a:p>
          <a:p>
            <a:pPr marL="0" indent="0">
              <a:buNone/>
            </a:pPr>
            <a:r>
              <a:rPr lang="en-US" sz="2400" dirty="0"/>
              <a:t>Mají-li poměry 𝑎/𝑏 a 𝑐/𝑑 stejnou hodnotu, tvoří podíl 𝑎/𝑏 = 𝑐/𝑑 a čísla a, b, c, d se nazývají členy podílu.</a:t>
            </a:r>
          </a:p>
          <a:p>
            <a:pPr marL="0" indent="0">
              <a:buNone/>
            </a:pPr>
            <a:r>
              <a:rPr lang="en-US" sz="2400" dirty="0"/>
              <a:t>Výrazy a a d se nazývají extrémy a výrazy b a d se nazývají průměry.</a:t>
            </a:r>
          </a:p>
          <a:p>
            <a:pPr marL="0" indent="0">
              <a:buNone/>
            </a:pPr>
            <a:r>
              <a:rPr lang="en-US" sz="2400" dirty="0"/>
              <a:t>Příklad: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Základní vlastnost proporce: V poměru se součin středních hodnot rovná součinu krajních hodnot.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064" y="3778403"/>
            <a:ext cx="866775" cy="66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28" y="5257799"/>
            <a:ext cx="16192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Poměry a proporce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377" y="1541461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Odvozené podíly</a:t>
            </a:r>
          </a:p>
          <a:p>
            <a:pPr marL="0" indent="0">
              <a:buNone/>
            </a:pPr>
            <a:r>
              <a:rPr lang="en-US" sz="2800" dirty="0"/>
              <a:t>Prostředky nebo extrémy se mezi nimi mění.</a:t>
            </a:r>
          </a:p>
          <a:p>
            <a:pPr marL="0" indent="0">
              <a:buNone/>
            </a:pPr>
            <a:r>
              <a:rPr lang="en-US" sz="2800" dirty="0"/>
              <a:t>Poměry jsou obrácené</a:t>
            </a:r>
          </a:p>
          <a:p>
            <a:pPr marL="0" indent="0">
              <a:buNone/>
            </a:pPr>
            <a:r>
              <a:rPr lang="en-US" sz="2800" dirty="0"/>
              <a:t>Uvažujeme racionální čísla </a:t>
            </a:r>
            <a:r>
              <a:rPr lang="en-US" sz="2800" dirty="0" err="1"/>
              <a:t>a,b,c,d</a:t>
            </a:r>
            <a:r>
              <a:rPr lang="en-US" sz="2800" dirty="0"/>
              <a:t>, k, přičemž b,d,k≠0, takže máme podíl: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Můžeme získat odvozené poměry: Oba členy prvního poměru vynásobíme k.</a:t>
            </a:r>
            <a:endParaRPr lang="ro-RO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550" y="2028411"/>
            <a:ext cx="3371850" cy="51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461" y="2605820"/>
            <a:ext cx="726038" cy="564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246" y="3722785"/>
            <a:ext cx="885825" cy="676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461" y="5257799"/>
            <a:ext cx="11430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Poměry a proporce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3388"/>
            <a:ext cx="10972800" cy="4525963"/>
          </a:xfrm>
        </p:spPr>
        <p:txBody>
          <a:bodyPr/>
          <a:lstStyle/>
          <a:p>
            <a:r>
              <a:rPr lang="en-US" sz="2400" dirty="0"/>
              <a:t>Můžeme získat odvozené poměry:  </a:t>
            </a:r>
          </a:p>
          <a:p>
            <a:r>
              <a:rPr lang="en-US" sz="2400" dirty="0"/>
              <a:t>Čitatelé se násobí k.</a:t>
            </a:r>
          </a:p>
          <a:p>
            <a:endParaRPr lang="en-US" sz="2400" dirty="0"/>
          </a:p>
          <a:p>
            <a:r>
              <a:rPr lang="en-US" sz="2400" dirty="0"/>
              <a:t>Můžeme získat odvozené poměry: </a:t>
            </a:r>
          </a:p>
          <a:p>
            <a:r>
              <a:rPr lang="en-US" sz="2400" dirty="0"/>
              <a:t>Jmenovatelé se násobí číslem k.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Jmenovatelé se přičtou k čitatelům a jmenovatelé se nezmění.</a:t>
            </a:r>
          </a:p>
          <a:p>
            <a:endParaRPr lang="en-US" sz="2400" dirty="0"/>
          </a:p>
          <a:p>
            <a:r>
              <a:rPr lang="en-US" sz="2400" dirty="0"/>
              <a:t>Čitatelé se přičtou ke jmenovatelům a čitatelé se nezmění.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053" y="1285428"/>
            <a:ext cx="1228725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053" y="2615653"/>
            <a:ext cx="1266825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119" y="4283358"/>
            <a:ext cx="14573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572572"/>
            <a:ext cx="13239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Poměry a proporce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Jmenovatelé se odečtou od čitatelů a jmenovatelé zůstanou beze změny.</a:t>
            </a:r>
          </a:p>
          <a:p>
            <a:endParaRPr lang="en-US" sz="2400" dirty="0"/>
          </a:p>
          <a:p>
            <a:r>
              <a:rPr lang="en-US" sz="2400" dirty="0"/>
              <a:t>Odečtěte čitatele od jmenovatelů a ponechte čitatele beze změny.</a:t>
            </a:r>
          </a:p>
          <a:p>
            <a:endParaRPr lang="en-US" sz="2400" dirty="0"/>
          </a:p>
          <a:p>
            <a:r>
              <a:rPr lang="en-US" sz="2400" dirty="0"/>
              <a:t>Sečtěte čitatele a jmenovatele prvního poměru s čitatelem a jmenovatelem druhého poměru.</a:t>
            </a:r>
          </a:p>
          <a:p>
            <a:endParaRPr lang="en-US" sz="2400" dirty="0"/>
          </a:p>
          <a:p>
            <a:r>
              <a:rPr lang="en-US" sz="2400" dirty="0"/>
              <a:t>Čitatel a jmenovatel druhého poměru se odečte od čitatele a jmenovatele prvního poměru.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162" y="2027166"/>
            <a:ext cx="1571625" cy="7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62" y="3344159"/>
            <a:ext cx="1647825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2970" y="4600574"/>
            <a:ext cx="13906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269" y="5826629"/>
            <a:ext cx="111442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</TotalTime>
  <Words>337</Words>
  <Application>Microsoft Office PowerPoint</Application>
  <PresentationFormat>Širokouhlá</PresentationFormat>
  <Paragraphs>47</Paragraphs>
  <Slides>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1" baseType="lpstr">
      <vt:lpstr>Adobe Heiti Std R</vt:lpstr>
      <vt:lpstr>Arial</vt:lpstr>
      <vt:lpstr>Calibri</vt:lpstr>
      <vt:lpstr>Office Theme</vt:lpstr>
      <vt:lpstr>Poměry a proporce</vt:lpstr>
      <vt:lpstr>Poměry a proporce</vt:lpstr>
      <vt:lpstr>Poměry a proporce</vt:lpstr>
      <vt:lpstr>Poměry a proporce</vt:lpstr>
      <vt:lpstr>Poměry a proporce</vt:lpstr>
      <vt:lpstr>Poměry a proporce</vt:lpstr>
      <vt:lpstr>Poměry a proporce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Rapoarte și proporții</dc:title>
  <dc:creator>Microsoft account</dc:creator>
  <cp:keywords>, docId:4F1C1686BDECFB72F11A1029DE0407FC</cp:keywords>
  <cp:lastModifiedBy>KEAI</cp:lastModifiedBy>
  <cp:revision>8</cp:revision>
  <dcterms:created xsi:type="dcterms:W3CDTF">2022-06-19T19:37:49Z</dcterms:created>
  <dcterms:modified xsi:type="dcterms:W3CDTF">2023-02-07T18:45:12Z</dcterms:modified>
</cp:coreProperties>
</file>