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154" d="100"/>
          <a:sy n="154" d="100"/>
        </p:scale>
        <p:origin x="1122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24/01/2023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24/1/2023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el-GR" b="1" dirty="0">
                <a:solidFill>
                  <a:srgbClr val="166C59"/>
                </a:solidFill>
              </a:rPr>
              <a:t>Κανονικά Πολύγωνα Ι</a:t>
            </a:r>
            <a:br>
              <a:rPr lang="el-GR" b="1" dirty="0">
                <a:solidFill>
                  <a:srgbClr val="166C59"/>
                </a:solidFill>
              </a:rPr>
            </a:br>
            <a:r>
              <a:rPr lang="el-GR" b="1" dirty="0">
                <a:solidFill>
                  <a:srgbClr val="166C59"/>
                </a:solidFill>
              </a:rPr>
              <a:t>
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l-GR" dirty="0"/>
              <a:t>Εκμάθηση κανονικών εννοιών πολυγώνων 
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Κανονικά πολύγωνα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dirty="0"/>
              <a:t>Τα κανονικά πολύγωνα είναι ειδικά επίπεδα γεωμετρικά σχήματα που έχουν όλες τις γωνίες και όλες τις πλευρές ίσες. Τα κανονικά πολύγωνα είναι ισόπλευρα και ισόπλευρα. Αν δηλώσουμε με Ν τον αριθμό των πλευρών ενός γενικού κανονικού πολυγώνου, θα έχει επίσης Ν γωνίες σταθερού πλάτους. Χάρη σε αυτόν τον αριθμό N μπορούμε να ταξινομήσουμε κανονικά πολύγωνα.
</a:t>
            </a: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Κανονικά πολύγωνα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097B3C1-FA19-E30E-E5B7-1FEBCF3585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437227"/>
              </p:ext>
            </p:extLst>
          </p:nvPr>
        </p:nvGraphicFramePr>
        <p:xfrm>
          <a:off x="2078080" y="1844824"/>
          <a:ext cx="4987839" cy="3275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3625644672"/>
                    </a:ext>
                  </a:extLst>
                </a:gridCol>
                <a:gridCol w="1278881">
                  <a:extLst>
                    <a:ext uri="{9D8B030D-6E8A-4147-A177-3AD203B41FA5}">
                      <a16:colId xmlns:a16="http://schemas.microsoft.com/office/drawing/2014/main" val="853507480"/>
                    </a:ext>
                  </a:extLst>
                </a:gridCol>
                <a:gridCol w="1980766">
                  <a:extLst>
                    <a:ext uri="{9D8B030D-6E8A-4147-A177-3AD203B41FA5}">
                      <a16:colId xmlns:a16="http://schemas.microsoft.com/office/drawing/2014/main" val="2548985785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Αριθμός πλευρών - </a:t>
                      </a:r>
                      <a:r>
                        <a:rPr lang="en-US" sz="1100" dirty="0">
                          <a:effectLst/>
                        </a:rPr>
                        <a:t>N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Όνομα του κανονικού πολυγώνου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Γωνία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2480274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3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Ισόπλευρο τρίγωνο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9108825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Πλατεία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90°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55663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5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Κανονικό Πεντάγωνο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108°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046148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Κανονικό εξάγωνο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37270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7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Κανονικό </a:t>
                      </a:r>
                      <a:r>
                        <a:rPr lang="el-GR" sz="1100" dirty="0" err="1">
                          <a:effectLst/>
                        </a:rPr>
                        <a:t>Επτάγωνο</a:t>
                      </a:r>
                      <a:r>
                        <a:rPr lang="el-GR" sz="1100" dirty="0">
                          <a:effectLst/>
                        </a:rPr>
                        <a:t>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128,5°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3083523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>
                          <a:effectLst/>
                        </a:rPr>
                        <a:t>Κανονικό Οκτάγωνο
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135°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9244398"/>
                  </a:ext>
                </a:extLst>
              </a:tr>
            </a:tbl>
          </a:graphicData>
        </a:graphic>
      </p:graphicFrame>
      <p:pic>
        <p:nvPicPr>
          <p:cNvPr id="1030" name="Immagine 3">
            <a:extLst>
              <a:ext uri="{FF2B5EF4-FFF2-40B4-BE49-F238E27FC236}">
                <a16:creationId xmlns:a16="http://schemas.microsoft.com/office/drawing/2014/main" id="{531729A6-1EEE-4607-810E-206CBEF7D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47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Immagine 4">
            <a:extLst>
              <a:ext uri="{FF2B5EF4-FFF2-40B4-BE49-F238E27FC236}">
                <a16:creationId xmlns:a16="http://schemas.microsoft.com/office/drawing/2014/main" id="{51FCCB66-6BB2-4438-B51F-1CA4D1D6A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magine 1">
            <a:extLst>
              <a:ext uri="{FF2B5EF4-FFF2-40B4-BE49-F238E27FC236}">
                <a16:creationId xmlns:a16="http://schemas.microsoft.com/office/drawing/2014/main" id="{A30D0B02-48A2-45DC-8FE5-7683D3C0B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magine 2">
            <a:extLst>
              <a:ext uri="{FF2B5EF4-FFF2-40B4-BE49-F238E27FC236}">
                <a16:creationId xmlns:a16="http://schemas.microsoft.com/office/drawing/2014/main" id="{0F6F29B7-7345-4F01-BB62-5D1BBCB29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17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magine 54">
            <a:extLst>
              <a:ext uri="{FF2B5EF4-FFF2-40B4-BE49-F238E27FC236}">
                <a16:creationId xmlns:a16="http://schemas.microsoft.com/office/drawing/2014/main" id="{58EDCCAC-296C-4784-9503-B9110859A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55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magine 55">
            <a:extLst>
              <a:ext uri="{FF2B5EF4-FFF2-40B4-BE49-F238E27FC236}">
                <a16:creationId xmlns:a16="http://schemas.microsoft.com/office/drawing/2014/main" id="{A87682DE-9DFF-4689-921E-8DFEDBA20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63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Απόστημα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el-GR" dirty="0"/>
              <a:t>Το απόστημα ενός κανονικού πολυγώνου είναι ισοδύναμο με την ακτίνα του κύκλου που είναι εγγεγραμμένη μέσα στο κανονικό πολύγωνο
</a:t>
            </a:r>
          </a:p>
        </p:txBody>
      </p:sp>
      <p:pic>
        <p:nvPicPr>
          <p:cNvPr id="4" name="Immagine 3" descr="Immagine che contiene testo, interni, silhouette, cielo notturno&#10;&#10;Descrizione generata automaticamente">
            <a:extLst>
              <a:ext uri="{FF2B5EF4-FFF2-40B4-BE49-F238E27FC236}">
                <a16:creationId xmlns:a16="http://schemas.microsoft.com/office/drawing/2014/main" id="{8A74DA41-58E9-1F1F-F800-87222EA82A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0" y="3212976"/>
            <a:ext cx="2804160" cy="243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Σταθερός αριθμός
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l-GR" dirty="0"/>
                  <a:t>Ο σταθερός αριθμός είναι ο λόγος του μήκους του apothem προς το μήκος της πλευράς. Ο σταθερός αριθμός εξαρτάται μόνο από τον αριθμό των πλευρών του. 
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it-IT" dirty="0"/>
              </a:p>
              <a:p>
                <a:pPr marL="0" indent="0">
                  <a:buNone/>
                </a:pPr>
                <a:r>
                  <a:rPr lang="el-GR" dirty="0"/>
                  <a:t>όπου f είναι ο σταθερός αριθμός του κανονικού πολυγώνου, a είναι το μήκος του </a:t>
                </a:r>
                <a:r>
                  <a:rPr lang="el-GR" dirty="0" err="1"/>
                  <a:t>apothem</a:t>
                </a:r>
                <a:r>
                  <a:rPr lang="el-GR" dirty="0"/>
                  <a:t> του και L είναι το μήκος της πλευράς του.
</a:t>
                </a: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4317" r="-1389" b="-1633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Σταθερά περιοχής 
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l-GR" sz="2400" dirty="0"/>
                  <a:t>Η σταθερά περιοχής ενός κανονικού πολυγώνου φ, είναι ο λόγος της περιοχής προς το τετράγωνο της πλευράς. Η περιοχή εξαρτάται μόνο από τον αριθμό των πλευρών της.</a:t>
                </a:r>
                <a:r>
                  <a:rPr lang="el-GR" dirty="0"/>
                  <a:t>
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sSup>
                          <m:s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it-IT" dirty="0"/>
              </a:p>
              <a:p>
                <a:pPr marL="0" indent="0">
                  <a:buNone/>
                </a:pPr>
                <a:r>
                  <a:rPr lang="el-GR" sz="2400" dirty="0"/>
                  <a:t>όπου φ, είναι η σταθερά εμβαδού του κανονικού πολυγώνου, A είναι η επιφάνεια της περιοχής και L είναι το μήκος της πλευράς της. </a:t>
                </a:r>
                <a:r>
                  <a:rPr lang="el-GR" sz="2800" dirty="0"/>
                  <a:t>
</a:t>
                </a:r>
                <a:endParaRPr lang="it-IT" dirty="0"/>
              </a:p>
              <a:p>
                <a:pPr marL="0" indent="0">
                  <a:buNone/>
                </a:pPr>
                <a:br>
                  <a:rPr lang="en-US" i="1" dirty="0"/>
                </a:b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111" t="-2778" r="-1037" b="-103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270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Adobe Heiti Std R</vt:lpstr>
      <vt:lpstr>Arial</vt:lpstr>
      <vt:lpstr>Calibri</vt:lpstr>
      <vt:lpstr>Cambria Math</vt:lpstr>
      <vt:lpstr>Tahoma</vt:lpstr>
      <vt:lpstr>Office Theme</vt:lpstr>
      <vt:lpstr>Κανονικά Πολύγωνα Ι 
</vt:lpstr>
      <vt:lpstr>Κανονικά πολύγωνα
</vt:lpstr>
      <vt:lpstr>Κανονικά πολύγωνα
</vt:lpstr>
      <vt:lpstr>Απόστημα</vt:lpstr>
      <vt:lpstr>Σταθερός αριθμός
</vt:lpstr>
      <vt:lpstr>Σταθερά περιοχής 
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Κωνσταντίνος Κόβας</cp:lastModifiedBy>
  <cp:revision>18</cp:revision>
  <dcterms:created xsi:type="dcterms:W3CDTF">2016-10-07T11:12:08Z</dcterms:created>
  <dcterms:modified xsi:type="dcterms:W3CDTF">2023-01-24T18:56:54Z</dcterms:modified>
  <cp:category/>
</cp:coreProperties>
</file>