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61" r:id="rId4"/>
    <p:sldId id="262" r:id="rId5"/>
    <p:sldId id="265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154" d="100"/>
          <a:sy n="154" d="100"/>
        </p:scale>
        <p:origin x="112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24/01/2023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24/1/2023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el-GR" b="1" dirty="0">
                <a:solidFill>
                  <a:srgbClr val="166C59"/>
                </a:solidFill>
              </a:rPr>
              <a:t>Κανονικά Πολύγωνα ΙΙ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l-GR" dirty="0"/>
              <a:t>Εκμάθηση κανονικών εννοιών πολυγώνων 
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Εμβαδόν και περίμετρος
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el-GR" sz="2800" dirty="0"/>
                  <a:t>Η περιοχή ενός κανονικού πολυγώνου Α δίνεται από το μήκος της περιμέτρου p πολλαπλασιασμένο με το apothem a και διαιρούμενο με το 2.</a:t>
                </a:r>
                <a:endParaRPr lang="en-US" sz="2800" dirty="0"/>
              </a:p>
              <a:p>
                <a:pPr marL="0" indent="0" algn="ctr">
                  <a:buNone/>
                </a:pPr>
                <a:r>
                  <a:rPr lang="el-GR" dirty="0"/>
                  <a:t>
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it-IT" dirty="0">
                    <a:effectLst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it-IT" dirty="0"/>
                  <a:t>p=L*</a:t>
                </a:r>
                <a:r>
                  <a:rPr lang="it-IT" dirty="0" err="1"/>
                  <a:t>N</a:t>
                </a:r>
                <a:endParaRPr lang="it-IT" dirty="0"/>
              </a:p>
              <a:p>
                <a:pPr marL="0" indent="0" algn="just">
                  <a:buNone/>
                </a:pPr>
                <a:r>
                  <a:rPr lang="el-GR" sz="2800" dirty="0"/>
                  <a:t>Όπου L είναι το μήκος μιας πλευράς και N είναι ο αριθμός των πλευρών.</a:t>
                </a:r>
                <a:r>
                  <a:rPr lang="el-GR" dirty="0"/>
                  <a:t>
</a:t>
                </a:r>
                <a:endParaRPr lang="it-IT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1348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Κανονικό πολύεδρο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dirty="0"/>
              <a:t>Το κανονικό πολύεδρο ή το πλατωνικό πολύεδρο είναι πολύεδρο με πρόσωπα που δίνονται από κανονικά πολύγωνα και όλα ίσα μεταξύ τους. Υπάρχουν 5 διαφορετικά πλατωνικά στερεά: το κανονικό τετράεδρο, ο κύβος, το κανονικό οκτάεδρο, το κανονικό </a:t>
            </a:r>
            <a:r>
              <a:rPr lang="el-GR" dirty="0" err="1"/>
              <a:t>δωδεκάεδρο</a:t>
            </a:r>
            <a:r>
              <a:rPr lang="el-GR" dirty="0"/>
              <a:t> και το κανονικό </a:t>
            </a:r>
            <a:r>
              <a:rPr lang="el-GR" dirty="0" err="1"/>
              <a:t>εικοσάεδρο</a:t>
            </a:r>
            <a:r>
              <a:rPr lang="el-GR" dirty="0"/>
              <a:t>.
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Ακμή και κορυφή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Η άκρη ενός πολυέδρου είναι οποιαδήποτε πλευρά οποιουδήποτε προσώπου που αποτελεί την επιφάνεια του πολυέδρου.
Η κορυφή ενός πολυέδρου το σημείο όπου συγκλίνουν τουλάχιστον τρεις όψεις ενός πολυέδρου. Η κορυφή σχηματίζεται από την τομή τριών ή περισσότερων διαφορετικών άκρων.
</a:t>
            </a:r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Κανονικό πολύεδρο
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EBC8806-34EB-3283-CFDC-D0123BA1A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980686"/>
              </p:ext>
            </p:extLst>
          </p:nvPr>
        </p:nvGraphicFramePr>
        <p:xfrm>
          <a:off x="1416125" y="1556792"/>
          <a:ext cx="6311750" cy="3550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9889">
                  <a:extLst>
                    <a:ext uri="{9D8B030D-6E8A-4147-A177-3AD203B41FA5}">
                      <a16:colId xmlns:a16="http://schemas.microsoft.com/office/drawing/2014/main" val="286607377"/>
                    </a:ext>
                  </a:extLst>
                </a:gridCol>
                <a:gridCol w="864365">
                  <a:extLst>
                    <a:ext uri="{9D8B030D-6E8A-4147-A177-3AD203B41FA5}">
                      <a16:colId xmlns:a16="http://schemas.microsoft.com/office/drawing/2014/main" val="2438902496"/>
                    </a:ext>
                  </a:extLst>
                </a:gridCol>
                <a:gridCol w="1109834">
                  <a:extLst>
                    <a:ext uri="{9D8B030D-6E8A-4147-A177-3AD203B41FA5}">
                      <a16:colId xmlns:a16="http://schemas.microsoft.com/office/drawing/2014/main" val="4211678718"/>
                    </a:ext>
                  </a:extLst>
                </a:gridCol>
                <a:gridCol w="1941122">
                  <a:extLst>
                    <a:ext uri="{9D8B030D-6E8A-4147-A177-3AD203B41FA5}">
                      <a16:colId xmlns:a16="http://schemas.microsoft.com/office/drawing/2014/main" val="3526178943"/>
                    </a:ext>
                  </a:extLst>
                </a:gridCol>
                <a:gridCol w="1656540">
                  <a:extLst>
                    <a:ext uri="{9D8B030D-6E8A-4147-A177-3AD203B41FA5}">
                      <a16:colId xmlns:a16="http://schemas.microsoft.com/office/drawing/2014/main" val="3682476506"/>
                    </a:ext>
                  </a:extLst>
                </a:gridCol>
              </a:tblGrid>
              <a:tr h="1015968"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Όψεις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Κορυφές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Ακμές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Όνομα του κανονικού πολυγώνου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322370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Κανονικό τετράεδρο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l-GR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Ισόπλευρο τρίγωνο
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963267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Κύβος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l-GR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Πλατεία
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964158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Κανονικό οκτάεδρο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Ισόπλευρο τρίγωνο
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597752"/>
                  </a:ext>
                </a:extLst>
              </a:tr>
              <a:tr h="3702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12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20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Κανονικό </a:t>
                      </a:r>
                      <a:r>
                        <a:rPr lang="el-GR" sz="1100" dirty="0" err="1">
                          <a:effectLst/>
                        </a:rPr>
                        <a:t>δωδεκάεδρο</a:t>
                      </a:r>
                      <a:r>
                        <a:rPr lang="el-GR" sz="1100" dirty="0">
                          <a:effectLst/>
                        </a:rPr>
                        <a:t>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l-GR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Κανονικό πεντάγωνο
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1447375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20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Κανονικό </a:t>
                      </a:r>
                      <a:r>
                        <a:rPr lang="el-GR" sz="1100" dirty="0" err="1">
                          <a:effectLst/>
                        </a:rPr>
                        <a:t>εικοσάεδρο</a:t>
                      </a:r>
                      <a:r>
                        <a:rPr lang="el-GR" sz="1100" dirty="0">
                          <a:effectLst/>
                        </a:rPr>
                        <a:t>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Ισόπλευρο τρίγωνο
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664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215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Cambria Math</vt:lpstr>
      <vt:lpstr>Tahoma</vt:lpstr>
      <vt:lpstr>Office Theme</vt:lpstr>
      <vt:lpstr>Κανονικά Πολύγωνα ΙΙ </vt:lpstr>
      <vt:lpstr>Εμβαδόν και περίμετρος
</vt:lpstr>
      <vt:lpstr>Κανονικό πολύεδρο
</vt:lpstr>
      <vt:lpstr>Ακμή και κορυφή
</vt:lpstr>
      <vt:lpstr>Κανονικό πολύεδρο
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Κωνσταντίνος Κόβας</cp:lastModifiedBy>
  <cp:revision>18</cp:revision>
  <dcterms:created xsi:type="dcterms:W3CDTF">2016-10-07T11:12:08Z</dcterms:created>
  <dcterms:modified xsi:type="dcterms:W3CDTF">2023-01-24T18:59:22Z</dcterms:modified>
  <cp:category/>
</cp:coreProperties>
</file>