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fc47y+NqMDR2m9UPjmA0G8jc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08" y="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eef9b252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g126eef9b252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6eef9b252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126eef9b252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0f97e9a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1280f97e9a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80f97e9a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280f97e9a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6eef9b2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g126eef9b2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6eef9b2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g126eef9b2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6eef9b252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" name="Google Shape;62;g126eef9b252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6eef9b252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" name="Google Shape;69;g126eef9b252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eef9b252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26eef9b252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eef9b25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126eef9b25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6eef9b25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126eef9b25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284017" y="23569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Γωνία μεταξύ διανυσμάτων στο επίπεδο</a:t>
            </a:r>
            <a:endParaRPr lang="en-US" b="1" dirty="0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6eef9b252_1_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000" b="1" dirty="0">
                <a:solidFill>
                  <a:srgbClr val="166C59"/>
                </a:solidFill>
              </a:rPr>
              <a:t>Εύρεση Γωνίας με Διανυσματικό Γινόμενο</a:t>
            </a:r>
            <a:endParaRPr sz="4000" b="1" dirty="0">
              <a:solidFill>
                <a:srgbClr val="166C59"/>
              </a:solidFill>
            </a:endParaRPr>
          </a:p>
        </p:txBody>
      </p:sp>
      <p:sp>
        <p:nvSpPr>
          <p:cNvPr id="98" name="Google Shape;98;g126eef9b252_1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sz="2800" b="1" dirty="0"/>
              <a:t>όπου</a:t>
            </a:r>
            <a:r>
              <a:rPr lang="it-IT" sz="2800" b="1" dirty="0"/>
              <a:t>:</a:t>
            </a:r>
            <a:endParaRPr sz="2800"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sz="2800" b="1" dirty="0"/>
              <a:t>|axb| </a:t>
            </a:r>
            <a:r>
              <a:rPr lang="el-GR" sz="2800" b="1" dirty="0"/>
              <a:t>είναι συντελεστής του διασταυρούμενου γινομένου των δύο διανυσμάτων</a:t>
            </a: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sz="2800" b="1" dirty="0"/>
              <a:t>|a| and |b| </a:t>
            </a:r>
            <a:r>
              <a:rPr lang="el-GR" sz="2800" b="1" dirty="0"/>
              <a:t>είναι το μέγεθος των διανυσμάτων</a:t>
            </a: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el-GR" sz="2800" b="1" dirty="0"/>
              <a:t>θ είναι η γωνία μεταξύ τους.</a:t>
            </a:r>
            <a:endParaRPr sz="2800" b="1" dirty="0"/>
          </a:p>
        </p:txBody>
      </p:sp>
      <p:pic>
        <p:nvPicPr>
          <p:cNvPr id="99" name="Google Shape;99;g126eef9b252_1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0725" y="1417638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eef9b252_1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400" b="1" dirty="0">
                <a:solidFill>
                  <a:srgbClr val="166C59"/>
                </a:solidFill>
              </a:rPr>
              <a:t>Εύρεση Γωνίας με Διανυσματικό Γινόμενο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5" name="Google Shape;105;g126eef9b252_1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Το διανυσματικό γινόμενο ορίζεται ως:</a:t>
            </a:r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«Το διάνυσμα που είναι κάθετο τόσο στα διανύσματα όσο και στην κατεύθυνση δίνεται από τον κανόνα του δεξιού χεριού. "</a:t>
            </a:r>
            <a:endParaRPr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0f97e9a4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400" b="1" dirty="0">
                <a:solidFill>
                  <a:srgbClr val="166C59"/>
                </a:solidFill>
              </a:rPr>
              <a:t>Εύρεση Γωνίας με Διανυσματικό Γινόμενο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1" name="Google Shape;111;g1280f97e9a4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2" name="Google Shape;112;g1280f97e9a4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3575" y="1181100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80f97e9a4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400" b="1" dirty="0">
                <a:solidFill>
                  <a:srgbClr val="166C59"/>
                </a:solidFill>
              </a:rPr>
              <a:t>Εύρεση Γωνίας με Διανυσματικό Γινόμενο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8" name="Google Shape;118;g1280f97e9a4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Αν θεωρήσουμε τα διανύσματα a και b ως διανύσματα που ανήκουν στο επίπεδο </a:t>
            </a:r>
            <a:r>
              <a:rPr lang="el-GR" b="1" dirty="0" err="1"/>
              <a:t>xy</a:t>
            </a:r>
            <a:r>
              <a:rPr lang="el-GR" b="1" dirty="0"/>
              <a:t> (άρα με τη συνιστώσα τους ίση με 0 ), το διασταυρούμενο γινόμενο τους θα είναι: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  <p:pic>
        <p:nvPicPr>
          <p:cNvPr id="119" name="Google Shape;119;g1280f97e9a4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Εισαγωγή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Τα διανύσματα έχουν σημαντική σημασία στη διανυσματική γεωμετρία και τη φυσική. Συγκεκριμένα, η κατεύθυνση των διανυσμάτων και οι γωνίες στις οποίες προσανατολίζονται είναι κρίσιμες για τον προσδιορισμό της επίδρασης που θα έχει ο συνδυασμός αυτών των διανυσμάτων.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6eef9b25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Εισαγωγή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3" name="Google Shape;53;g126eef9b25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l-GR" sz="2800" b="1" dirty="0"/>
              <a:t>Μερικές φορές έχουμε να κάνουμε με δύο διανύσματα που δρουν στο ίδιο αντικείμενο, επομένως η γωνία των διανυσμάτων είναι κρίσιμη. Στον πραγματικό κόσμο, οποιοδήποτε σύστημα υπόκειται σε πολλά διανύσματα συνδυασμένα μαζί.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lang="el-GR" sz="28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l-GR" sz="2800" b="1" dirty="0"/>
              <a:t>Εάν υπάρχουν δύο διανύσματα σε ένα επίπεδο έτσι ώστε οι ουρές και των δύο διανυσμάτων να ενώνονται, τότε μπορούμε να ορίσουμε τη γωνία μεταξύ τους.</a:t>
            </a:r>
            <a:endParaRPr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eef9b252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Ορισμός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9" name="Google Shape;59;g126eef9b252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 dirty="0"/>
              <a:t>“</a:t>
            </a:r>
            <a:r>
              <a:rPr lang="el-GR" b="1" dirty="0"/>
              <a:t>Η γωνία μεταξύ δύο διανυσμάτων είναι η μικρότερη γωνία στην οποία οποιοδήποτε από τα δύο διανύσματα περιστρέφεται γύρω από το άλλο διάνυσμα έτσι ώστε και τα δύο διανύσματα να έχουν την ίδια κατεύθυνση</a:t>
            </a:r>
            <a:r>
              <a:rPr lang="it-IT" b="1" dirty="0"/>
              <a:t>”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6eef9b252_1_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Ορισμός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5" name="Google Shape;65;g126eef9b252_1_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6" name="Google Shape;66;g126eef9b252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6eef9b252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Ορισμός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2" name="Google Shape;72;g126eef9b252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Τα διανύσματα πρέπει να βρίσκονται σε τυπική θέση</a:t>
            </a:r>
            <a:r>
              <a:rPr lang="it-IT" b="1" dirty="0"/>
              <a:t>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 dirty="0"/>
              <a:t>“</a:t>
            </a:r>
            <a:r>
              <a:rPr lang="el-GR" b="1" dirty="0"/>
              <a:t>Ένα διάνυσμα λέγεται ότι βρίσκεται σε τυπική θέση εάν το αρχικό του σημείο είναι η αρχή </a:t>
            </a:r>
            <a:r>
              <a:rPr lang="it-IT" b="1" dirty="0"/>
              <a:t>(0, 0).”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eef9b252_1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b="1" dirty="0">
                <a:solidFill>
                  <a:srgbClr val="166C59"/>
                </a:solidFill>
              </a:rPr>
              <a:t>Ορισμός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8" name="Google Shape;78;g126eef9b252_1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Μέσω του πολλαπλασιασμού των διανυσμάτων είναι δυνατό να βρεθεί η γωνία μεταξύ δύο διανυσμάτων. Για την επίλυση του διανυσματικού πολλαπλασιασμού μπορούν να χρησιμοποιηθούν δύο διαφορετικές μέθοδοι:</a:t>
            </a:r>
          </a:p>
          <a:p>
            <a:pPr indent="-457200"/>
            <a:r>
              <a:rPr lang="el-GR" b="1" dirty="0"/>
              <a:t>Εσωτερικό γινόμενο</a:t>
            </a:r>
          </a:p>
          <a:p>
            <a:pPr indent="-457200"/>
            <a:r>
              <a:rPr lang="el-GR" b="1" dirty="0"/>
              <a:t>Διανυσματικό γινόμενο</a:t>
            </a: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eef9b252_1_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000" b="1" dirty="0">
                <a:solidFill>
                  <a:srgbClr val="166C59"/>
                </a:solidFill>
              </a:rPr>
              <a:t>Εύρεση Γωνίας με Εσωτερικό Γινόμενο</a:t>
            </a:r>
            <a:endParaRPr sz="4000" b="1" dirty="0">
              <a:solidFill>
                <a:srgbClr val="166C59"/>
              </a:solidFill>
            </a:endParaRPr>
          </a:p>
        </p:txBody>
      </p:sp>
      <p:sp>
        <p:nvSpPr>
          <p:cNvPr id="84" name="Google Shape;84;g126eef9b252_1_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όπου</a:t>
            </a:r>
            <a:r>
              <a:rPr lang="it-IT" b="1" dirty="0"/>
              <a:t>: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en-US" b="1" dirty="0" err="1"/>
              <a:t>a.b</a:t>
            </a:r>
            <a:r>
              <a:rPr lang="en-US" b="1" dirty="0"/>
              <a:t> </a:t>
            </a:r>
            <a:r>
              <a:rPr lang="el-GR" b="1" dirty="0"/>
              <a:t>είναι το εσωτερικό γινόμενο των δυο διανυσμάτων</a:t>
            </a:r>
            <a:endParaRPr lang="en-US"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US" b="1" dirty="0"/>
              <a:t>|a| </a:t>
            </a:r>
            <a:r>
              <a:rPr lang="el-GR" b="1" dirty="0"/>
              <a:t>και</a:t>
            </a:r>
            <a:r>
              <a:rPr lang="en-US" b="1" dirty="0"/>
              <a:t> |b| </a:t>
            </a:r>
            <a:r>
              <a:rPr lang="el-GR" b="1" dirty="0"/>
              <a:t>είναι το μέτρο των διανυσμάτων</a:t>
            </a:r>
            <a:endParaRPr lang="en-US"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US" b="1" dirty="0"/>
              <a:t>θ </a:t>
            </a:r>
            <a:r>
              <a:rPr lang="el-GR" b="1" dirty="0"/>
              <a:t>είναι η μεταξύ τους γωνία</a:t>
            </a:r>
            <a:endParaRPr lang="en-US" b="1" dirty="0"/>
          </a:p>
        </p:txBody>
      </p:sp>
      <p:pic>
        <p:nvPicPr>
          <p:cNvPr id="85" name="Google Shape;85;g126eef9b252_1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5450" y="1417638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6eef9b252_1_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l-GR" sz="4400" b="1" dirty="0">
                <a:solidFill>
                  <a:srgbClr val="166C59"/>
                </a:solidFill>
              </a:rPr>
              <a:t>Εύρεση Γωνίας με Εσωτερικό Γινόμενο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1" name="Google Shape;91;g126eef9b252_1_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el-GR" b="1" dirty="0"/>
              <a:t>Το εσωτερικό γινόμενο μεταξύ των διανυσμάτων a και b δίνεται ως</a:t>
            </a:r>
            <a:endParaRPr lang="en-US" b="1" dirty="0"/>
          </a:p>
        </p:txBody>
      </p:sp>
      <p:pic>
        <p:nvPicPr>
          <p:cNvPr id="92" name="Google Shape;92;g126eef9b252_1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On-screen Show (4:3)</PresentationFormat>
  <Paragraphs>41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Γωνία μεταξύ διανυσμάτων στο επίπεδο</vt:lpstr>
      <vt:lpstr>Εισαγωγή</vt:lpstr>
      <vt:lpstr>Εισαγωγή</vt:lpstr>
      <vt:lpstr>Ορισμός</vt:lpstr>
      <vt:lpstr>Ορισμός</vt:lpstr>
      <vt:lpstr>Ορισμός</vt:lpstr>
      <vt:lpstr>Ορισμός</vt:lpstr>
      <vt:lpstr>Εύρεση Γωνίας με Εσωτερικό Γινόμενο</vt:lpstr>
      <vt:lpstr>Εύρεση Γωνίας με Εσωτερικό Γινόμενο</vt:lpstr>
      <vt:lpstr>Εύρεση Γωνίας με Διανυσματικό Γινόμενο</vt:lpstr>
      <vt:lpstr>Εύρεση Γωνίας με Διανυσματικό Γινόμενο</vt:lpstr>
      <vt:lpstr>Εύρεση Γωνίας με Διανυσματικό Γινόμενο</vt:lpstr>
      <vt:lpstr>Εύρεση Γωνίας με Διανυσματικό Γινόμενο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Γωνία μεταξύ διανυσμάτων στο επίπεδο</dc:title>
  <cp:lastModifiedBy>Κωνσταντίνος Κόβας</cp:lastModifiedBy>
  <cp:revision>1</cp:revision>
  <dcterms:created xsi:type="dcterms:W3CDTF">2016-10-07T11:12:08Z</dcterms:created>
  <dcterms:modified xsi:type="dcterms:W3CDTF">2023-01-23T22:28:45Z</dcterms:modified>
</cp:coreProperties>
</file>