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41" d="100"/>
          <a:sy n="141" d="100"/>
        </p:scale>
        <p:origin x="13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8071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17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19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768" y="2109494"/>
            <a:ext cx="10972800" cy="1143000"/>
          </a:xfrm>
        </p:spPr>
        <p:txBody>
          <a:bodyPr/>
          <a:lstStyle/>
          <a:p>
            <a:r>
              <a:rPr lang="el-GR" b="1" dirty="0"/>
              <a:t>Ποσοστά και Αναλογίες
</a:t>
            </a:r>
            <a:endParaRPr lang="ro-RO" b="1" dirty="0"/>
          </a:p>
        </p:txBody>
      </p:sp>
    </p:spTree>
    <p:extLst>
      <p:ext uri="{BB962C8B-B14F-4D97-AF65-F5344CB8AC3E}">
        <p14:creationId xmlns:p14="http://schemas.microsoft.com/office/powerpoint/2010/main" val="3560813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400" b="1" dirty="0">
                <a:solidFill>
                  <a:schemeClr val="tx1"/>
                </a:solidFill>
              </a:rPr>
              <a:t>
</a:t>
            </a:r>
            <a:r>
              <a:rPr lang="el-GR" sz="2400" dirty="0">
                <a:solidFill>
                  <a:schemeClr val="tx1"/>
                </a:solidFill>
              </a:rPr>
              <a:t>Με την αναλογία των αριθμών a και b, b≠0 εννοείται ο ρητός αριθμός a/b.
Η τιμή ενός λόγου a/b είναι ο αριθμός c που προκύπτει από τη σχέση c=</a:t>
            </a:r>
            <a:r>
              <a:rPr lang="el-GR" sz="2400" dirty="0" err="1">
                <a:solidFill>
                  <a:schemeClr val="tx1"/>
                </a:solidFill>
              </a:rPr>
              <a:t>a:b</a:t>
            </a:r>
            <a:r>
              <a:rPr lang="el-GR" sz="2400" dirty="0">
                <a:solidFill>
                  <a:schemeClr val="tx1"/>
                </a:solidFill>
              </a:rPr>
              <a:t>.
Παράδειγμα:</a:t>
            </a:r>
          </a:p>
          <a:p>
            <a:pPr marL="0" indent="0">
              <a:buNone/>
            </a:pPr>
            <a:r>
              <a:rPr lang="el-GR" sz="2400" dirty="0">
                <a:solidFill>
                  <a:schemeClr val="tx1"/>
                </a:solidFill>
              </a:rPr>
              <a:t>
Υπάρχουν 12 κορίτσια και 16 αγόρια σε μια τάξη. Λέμε ότι η αναλογία μεταξύ του αριθμού των κοριτσιών και των αγοριών είναι ίση με 12/16. Η τιμή της αναλογίας είναι 12:16=0,75.</a:t>
            </a:r>
            <a:r>
              <a:rPr lang="el-GR" sz="2400" b="1" dirty="0">
                <a:solidFill>
                  <a:schemeClr val="tx1"/>
                </a:solidFill>
              </a:rPr>
              <a:t>
</a:t>
            </a:r>
            <a:endParaRPr lang="ro-RO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3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Ο ποσοστιαίος λόγος είναι ένας λόγος της μορφής p/100 που συμβολίζεται με p%.
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Example:</a:t>
            </a:r>
          </a:p>
          <a:p>
            <a:pPr marL="0" indent="0">
              <a:buNone/>
            </a:pPr>
            <a:r>
              <a:rPr lang="el-GR" dirty="0">
                <a:solidFill>
                  <a:schemeClr val="tx1"/>
                </a:solidFill>
              </a:rPr>
              <a:t>Η αρχική τιμή ενός αντικειμένου είναι 600 </a:t>
            </a:r>
            <a:r>
              <a:rPr lang="el-GR" dirty="0" err="1">
                <a:solidFill>
                  <a:schemeClr val="tx1"/>
                </a:solidFill>
              </a:rPr>
              <a:t>lei</a:t>
            </a:r>
            <a:r>
              <a:rPr lang="el-GR" dirty="0">
                <a:solidFill>
                  <a:schemeClr val="tx1"/>
                </a:solidFill>
              </a:rPr>
              <a:t>. Γίνεται πιο ακριβό κατά 30%. Ποια είναι η νέα τιμή;
</a:t>
            </a:r>
            <a:endParaRPr lang="ro-RO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1574" y="2646019"/>
            <a:ext cx="1676400" cy="54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03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400" b="1" dirty="0"/>
              <a:t>ΑΝΑΛΟΓΊΑ</a:t>
            </a:r>
            <a:endParaRPr lang="en-US" sz="2400" b="1" dirty="0"/>
          </a:p>
          <a:p>
            <a:pPr marL="0" indent="0">
              <a:buNone/>
            </a:pPr>
            <a:r>
              <a:rPr lang="el-GR" sz="2400" dirty="0"/>
              <a:t>Η ισότητα δύο αναλογιών ονομάζεται αναλογία.
Αν οι αναλογίες a/b και c/d έχουν την ίδια τιμή, σχηματίζουν την αναλογία a/b = c/d, και οι αριθμοί a, b, c, d ονομάζονται όροι της αναλογίας.
Οι όροι a και d ονομάζονται ακραίοι και οι όροι b και d ονομάζονται μέσα.
Παράδειγμα:
</a:t>
            </a:r>
            <a:endParaRPr lang="en-US" sz="2400" dirty="0"/>
          </a:p>
          <a:p>
            <a:pPr marL="0" indent="0">
              <a:buNone/>
            </a:pPr>
            <a:r>
              <a:rPr lang="el-GR" sz="2400" dirty="0"/>
              <a:t>Η θεμελιώδης ιδιότητα της αναλογίας: Σε αναλογία, το προϊόν των μέσων είναι ίσο με το προϊόν των άκρων.
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1064" y="3778403"/>
            <a:ext cx="866775" cy="666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5328" y="5257799"/>
            <a:ext cx="1619250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67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377" y="1541461"/>
            <a:ext cx="10972800" cy="4525963"/>
          </a:xfrm>
        </p:spPr>
        <p:txBody>
          <a:bodyPr/>
          <a:lstStyle/>
          <a:p>
            <a:pPr marL="0" indent="0">
              <a:buNone/>
            </a:pPr>
            <a:r>
              <a:rPr lang="el-GR" sz="2800" b="1" dirty="0"/>
              <a:t>Παράγωγες αναλογίες
</a:t>
            </a:r>
            <a:r>
              <a:rPr lang="el-GR" sz="2800" dirty="0"/>
              <a:t>Τα μέσα ή τα άκρα αλλάζουν μεταξύ τους.
Οι αναλογίες αντιστρέφονται
Θεωρούμε τους ρητούς αριθμούς </a:t>
            </a:r>
            <a:r>
              <a:rPr lang="el-GR" sz="2800" dirty="0" err="1"/>
              <a:t>a,b,c,d</a:t>
            </a:r>
            <a:r>
              <a:rPr lang="el-GR" sz="2800" dirty="0"/>
              <a:t>, k, με b,d,k≠0, έτσι ώστε να έχουμε την αναλογία:
</a:t>
            </a:r>
            <a:endParaRPr lang="en-US" sz="2800" dirty="0"/>
          </a:p>
          <a:p>
            <a:pPr marL="0" indent="0">
              <a:buNone/>
            </a:pPr>
            <a:r>
              <a:rPr lang="el-GR" sz="2800" dirty="0"/>
              <a:t>Μπορούμε να λάβουμε τις παράγωγες αναλογίες: Πολλαπλασιάστε και τους δύο όρους της πρώτης αναλογίας με k.
</a:t>
            </a:r>
            <a:endParaRPr lang="ro-RO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3093" y="2028411"/>
            <a:ext cx="3371850" cy="514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821" y="2542761"/>
            <a:ext cx="726038" cy="5646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636" y="3695691"/>
            <a:ext cx="885825" cy="6762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9811" y="5603239"/>
            <a:ext cx="11430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19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33388"/>
            <a:ext cx="10972800" cy="4525963"/>
          </a:xfrm>
        </p:spPr>
        <p:txBody>
          <a:bodyPr/>
          <a:lstStyle/>
          <a:p>
            <a:r>
              <a:rPr lang="el-GR" sz="2400" dirty="0"/>
              <a:t>Μπορούμε να λάβουμε τις παράγωγες αναλογίες:  
Οι αριθμητές πολλαπλασιάζονται επί k.
Μπορούμε να λάβουμε τις παράγωγες αναλογίες: 
Οι παρονομαστές πολλαπλασιάζονται επί k.</a:t>
            </a:r>
          </a:p>
          <a:p>
            <a:endParaRPr lang="el-GR" sz="2400" dirty="0"/>
          </a:p>
          <a:p>
            <a:r>
              <a:rPr lang="el-GR" sz="2400" dirty="0"/>
              <a:t>Οι παρονομαστές προστίθενται στους αριθμητές και οι παρονομαστές παραμένουν αμετάβλητοι</a:t>
            </a:r>
          </a:p>
          <a:p>
            <a:endParaRPr lang="el-GR" sz="2400" dirty="0"/>
          </a:p>
          <a:p>
            <a:r>
              <a:rPr lang="el-GR" sz="2400" dirty="0"/>
              <a:t>Οι αριθμητές προστίθενται στους παρονομαστές και οι αριθμητές παραμένουν αμετάβλητοι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1853" y="1149961"/>
            <a:ext cx="1228725" cy="771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1240" y="2260335"/>
            <a:ext cx="1266825" cy="800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2582" y="3903133"/>
            <a:ext cx="1457325" cy="771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0662" y="5271278"/>
            <a:ext cx="1323975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063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Ποσοστά και αναλογίες
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44442"/>
            <a:ext cx="10972800" cy="4525963"/>
          </a:xfrm>
        </p:spPr>
        <p:txBody>
          <a:bodyPr/>
          <a:lstStyle/>
          <a:p>
            <a:r>
              <a:rPr lang="el-GR" sz="2400" dirty="0"/>
              <a:t>Οι παρονομαστές αφαιρούνται από τους αριθμητές και οι παρονομαστές παραμένουν αμετάβλητοι</a:t>
            </a:r>
          </a:p>
          <a:p>
            <a:endParaRPr lang="el-GR" sz="2400" dirty="0"/>
          </a:p>
          <a:p>
            <a:r>
              <a:rPr lang="el-GR" sz="2400" dirty="0"/>
              <a:t>Αφαιρέστε τους αριθμητές από τους παρονομαστές και αφήστε τους αριθμητές αμετάβλητους</a:t>
            </a:r>
          </a:p>
          <a:p>
            <a:endParaRPr lang="en-US" sz="2400" dirty="0"/>
          </a:p>
          <a:p>
            <a:r>
              <a:rPr lang="el-GR" sz="2400" dirty="0"/>
              <a:t>Ο αριθμητής και ο παρονομαστής της πρώτης αναλογίας προστίθενται στον αριθμητή και τον παρονομαστή της δεύτερης αναλογίας.</a:t>
            </a:r>
          </a:p>
          <a:p>
            <a:endParaRPr lang="el-GR" sz="2400" dirty="0"/>
          </a:p>
          <a:p>
            <a:r>
              <a:rPr lang="el-GR" sz="2400" dirty="0"/>
              <a:t>Ο αριθμητής και ο παρονομαστής της δεύτερης αναλογίας αφαιρούνται από τον αριθμητή και τον παρονομαστή της πρώτης αναλογίας.
</a:t>
            </a:r>
            <a:endParaRPr lang="ro-RO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455" y="1993300"/>
            <a:ext cx="1571625" cy="73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62" y="3344159"/>
            <a:ext cx="1647825" cy="752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0223" y="4556333"/>
            <a:ext cx="1390650" cy="657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0223" y="5918202"/>
            <a:ext cx="111442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5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421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Adobe Heiti Std R</vt:lpstr>
      <vt:lpstr>Arial</vt:lpstr>
      <vt:lpstr>Calibri</vt:lpstr>
      <vt:lpstr>Office Theme</vt:lpstr>
      <vt:lpstr>Ποσοστά και Αναλογίες
</vt:lpstr>
      <vt:lpstr>Ποσοστά και αναλογίες
</vt:lpstr>
      <vt:lpstr>Ποσοστά και αναλογίες
</vt:lpstr>
      <vt:lpstr>Ποσοστά και αναλογίες
</vt:lpstr>
      <vt:lpstr>Ποσοστά και αναλογίες
</vt:lpstr>
      <vt:lpstr>Ποσοστά και αναλογίες
</vt:lpstr>
      <vt:lpstr>Ποσοστά και αναλογίες
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Rapoarte și proporții</dc:title>
  <dc:creator>Microsoft account</dc:creator>
  <cp:lastModifiedBy>Κωνσταντίνος Κόβας</cp:lastModifiedBy>
  <cp:revision>8</cp:revision>
  <dcterms:created xsi:type="dcterms:W3CDTF">2022-06-19T19:37:49Z</dcterms:created>
  <dcterms:modified xsi:type="dcterms:W3CDTF">2023-01-26T21:17:16Z</dcterms:modified>
</cp:coreProperties>
</file>