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154" d="100"/>
          <a:sy n="154" d="100"/>
        </p:scale>
        <p:origin x="20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23/01/2023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23/1/2023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166C59"/>
                </a:solidFill>
              </a:rPr>
              <a:t>Regular Polygons I</a:t>
            </a:r>
            <a:br>
              <a:rPr lang="it-IT" dirty="0"/>
            </a:b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n-US" dirty="0"/>
              <a:t>Learning regular polygons concepts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Regular </a:t>
            </a:r>
            <a:r>
              <a:rPr lang="it-IT" b="1" dirty="0" err="1">
                <a:solidFill>
                  <a:srgbClr val="166C59"/>
                </a:solidFill>
              </a:rPr>
              <a:t>polygons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Regular polygons are special plane geometric figures that have all angles and all sides equal. Regular polygons are equilateral and equiangular. If we denote by N the number of sides of a generic regular polygon, it will also have N angles of constant amplitude. Thanks to this number N we can classify regular polygons.</a:t>
            </a: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Regular </a:t>
            </a:r>
            <a:r>
              <a:rPr lang="it-IT" b="1" dirty="0" err="1">
                <a:solidFill>
                  <a:srgbClr val="166C59"/>
                </a:solidFill>
              </a:rPr>
              <a:t>polygons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097B3C1-FA19-E30E-E5B7-1FEBCF3585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437227"/>
              </p:ext>
            </p:extLst>
          </p:nvPr>
        </p:nvGraphicFramePr>
        <p:xfrm>
          <a:off x="2078080" y="1844824"/>
          <a:ext cx="4987839" cy="3168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3625644672"/>
                    </a:ext>
                  </a:extLst>
                </a:gridCol>
                <a:gridCol w="1278881">
                  <a:extLst>
                    <a:ext uri="{9D8B030D-6E8A-4147-A177-3AD203B41FA5}">
                      <a16:colId xmlns:a16="http://schemas.microsoft.com/office/drawing/2014/main" val="853507480"/>
                    </a:ext>
                  </a:extLst>
                </a:gridCol>
                <a:gridCol w="1980766">
                  <a:extLst>
                    <a:ext uri="{9D8B030D-6E8A-4147-A177-3AD203B41FA5}">
                      <a16:colId xmlns:a16="http://schemas.microsoft.com/office/drawing/2014/main" val="2548985785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Number of sides - 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Name of the regular polygon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Angle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2480274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3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Equilateral Triangle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9108825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Square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90°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55663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5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Regular Pentagon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108°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046148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Regular Hexagon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37270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7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Regular Heptagon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128,5°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3083523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Regular Octagon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135°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9244398"/>
                  </a:ext>
                </a:extLst>
              </a:tr>
            </a:tbl>
          </a:graphicData>
        </a:graphic>
      </p:graphicFrame>
      <p:pic>
        <p:nvPicPr>
          <p:cNvPr id="1030" name="Immagine 3">
            <a:extLst>
              <a:ext uri="{FF2B5EF4-FFF2-40B4-BE49-F238E27FC236}">
                <a16:creationId xmlns:a16="http://schemas.microsoft.com/office/drawing/2014/main" id="{531729A6-1EEE-4607-810E-206CBEF7D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47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Immagine 4">
            <a:extLst>
              <a:ext uri="{FF2B5EF4-FFF2-40B4-BE49-F238E27FC236}">
                <a16:creationId xmlns:a16="http://schemas.microsoft.com/office/drawing/2014/main" id="{51FCCB66-6BB2-4438-B51F-1CA4D1D6A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magine 1">
            <a:extLst>
              <a:ext uri="{FF2B5EF4-FFF2-40B4-BE49-F238E27FC236}">
                <a16:creationId xmlns:a16="http://schemas.microsoft.com/office/drawing/2014/main" id="{A30D0B02-48A2-45DC-8FE5-7683D3C0B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magine 2">
            <a:extLst>
              <a:ext uri="{FF2B5EF4-FFF2-40B4-BE49-F238E27FC236}">
                <a16:creationId xmlns:a16="http://schemas.microsoft.com/office/drawing/2014/main" id="{0F6F29B7-7345-4F01-BB62-5D1BBCB29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17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magine 54">
            <a:extLst>
              <a:ext uri="{FF2B5EF4-FFF2-40B4-BE49-F238E27FC236}">
                <a16:creationId xmlns:a16="http://schemas.microsoft.com/office/drawing/2014/main" id="{58EDCCAC-296C-4784-9503-B9110859A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55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magine 55">
            <a:extLst>
              <a:ext uri="{FF2B5EF4-FFF2-40B4-BE49-F238E27FC236}">
                <a16:creationId xmlns:a16="http://schemas.microsoft.com/office/drawing/2014/main" id="{A87682DE-9DFF-4689-921E-8DFEDBA20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63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Apothem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b="1" dirty="0"/>
              <a:t>apothem</a:t>
            </a:r>
            <a:r>
              <a:rPr lang="en-US" dirty="0"/>
              <a:t> of a regular polygon is equivalent to the radius of the circle inscribed inside the regular polygon</a:t>
            </a: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4" name="Immagine 3" descr="Immagine che contiene testo, interni, silhouette, cielo notturno&#10;&#10;Descrizione generata automaticamente">
            <a:extLst>
              <a:ext uri="{FF2B5EF4-FFF2-40B4-BE49-F238E27FC236}">
                <a16:creationId xmlns:a16="http://schemas.microsoft.com/office/drawing/2014/main" id="{8A74DA41-58E9-1F1F-F800-87222EA82A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0" y="3212976"/>
            <a:ext cx="2804160" cy="243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Fixed</a:t>
            </a:r>
            <a:r>
              <a:rPr lang="it-IT" b="1" dirty="0">
                <a:solidFill>
                  <a:srgbClr val="166C59"/>
                </a:solidFill>
              </a:rPr>
              <a:t> </a:t>
            </a:r>
            <a:r>
              <a:rPr lang="it-IT" b="1" dirty="0" err="1">
                <a:solidFill>
                  <a:srgbClr val="166C59"/>
                </a:solidFill>
              </a:rPr>
              <a:t>number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fixed number is the ratio of the length of the apothem to the length of the side. The fixed number depends only on the number of its sides. </a:t>
                </a:r>
                <a:endParaRPr lang="it-IT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:r>
                  <a:rPr lang="en-US" b="1" dirty="0"/>
                  <a:t>f</a:t>
                </a:r>
                <a:r>
                  <a:rPr lang="en-US" dirty="0"/>
                  <a:t> is the fixed number of the regular polygon, </a:t>
                </a:r>
                <a:r>
                  <a:rPr lang="en-US" b="1" dirty="0"/>
                  <a:t>a</a:t>
                </a:r>
                <a:r>
                  <a:rPr lang="en-US" dirty="0"/>
                  <a:t> is the length of its apothem, and </a:t>
                </a:r>
                <a:r>
                  <a:rPr lang="en-US" b="1" dirty="0"/>
                  <a:t>L</a:t>
                </a:r>
                <a:r>
                  <a:rPr lang="en-US" dirty="0"/>
                  <a:t> is the length of its side.</a:t>
                </a: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4317" r="-1389" b="-1633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Area </a:t>
            </a:r>
            <a:r>
              <a:rPr lang="it-IT" b="1" dirty="0" err="1">
                <a:solidFill>
                  <a:srgbClr val="166C59"/>
                </a:solidFill>
              </a:rPr>
              <a:t>constant</a:t>
            </a:r>
            <a:r>
              <a:rPr lang="it-IT" b="1" dirty="0">
                <a:solidFill>
                  <a:srgbClr val="166C59"/>
                </a:solidFill>
              </a:rPr>
              <a:t> 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area constant of a regular polygon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lang="en-US" dirty="0"/>
                  <a:t>, is the ratio of the area to the square of the side. The area depends only on the number of its sides.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𝝋</m:t>
                    </m:r>
                  </m:oMath>
                </a14:m>
                <a:r>
                  <a:rPr lang="en-US" dirty="0"/>
                  <a:t>, is the area constant of the regular polygon, A is the surface of the area, and L is the length of its side. </a:t>
                </a: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br>
                  <a:rPr lang="en-US" i="1" dirty="0"/>
                </a:b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4317" r="-2315" b="-13956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263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Adobe Heiti Std R</vt:lpstr>
      <vt:lpstr>Arial</vt:lpstr>
      <vt:lpstr>Calibri</vt:lpstr>
      <vt:lpstr>Cambria Math</vt:lpstr>
      <vt:lpstr>Tahoma</vt:lpstr>
      <vt:lpstr>Office Theme</vt:lpstr>
      <vt:lpstr>Regular Polygons I </vt:lpstr>
      <vt:lpstr>Regular polygons</vt:lpstr>
      <vt:lpstr>Regular polygons</vt:lpstr>
      <vt:lpstr>Apothem</vt:lpstr>
      <vt:lpstr>Fixed number</vt:lpstr>
      <vt:lpstr>Area constant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Κωνσταντίνος Κόβας</cp:lastModifiedBy>
  <cp:revision>17</cp:revision>
  <dcterms:created xsi:type="dcterms:W3CDTF">2016-10-07T11:12:08Z</dcterms:created>
  <dcterms:modified xsi:type="dcterms:W3CDTF">2023-01-23T21:24:56Z</dcterms:modified>
  <cp:category/>
</cp:coreProperties>
</file>