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79" d="100"/>
          <a:sy n="79" d="100"/>
        </p:scale>
        <p:origin x="1570" y="1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06/04/2022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6/4/2022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it-IT" b="1" dirty="0">
                <a:solidFill>
                  <a:srgbClr val="166C59"/>
                </a:solidFill>
              </a:rPr>
              <a:t>Relationships between angles</a:t>
            </a: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Complete Angle </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complete angle (full rotation angle) is formed when one of the arms of the angle goes on a complete rotation or makes a 360°.</a:t>
            </a:r>
            <a:endParaRPr lang="el-GR" sz="2400" b="1" dirty="0"/>
          </a:p>
        </p:txBody>
      </p:sp>
      <p:pic>
        <p:nvPicPr>
          <p:cNvPr id="6" name="Obrázok 5">
            <a:extLst>
              <a:ext uri="{FF2B5EF4-FFF2-40B4-BE49-F238E27FC236}">
                <a16:creationId xmlns:a16="http://schemas.microsoft.com/office/drawing/2014/main" id="{7E3E4918-DD4C-4C16-B9F8-FAA5B4B4A896}"/>
              </a:ext>
            </a:extLst>
          </p:cNvPr>
          <p:cNvPicPr>
            <a:picLocks noChangeAspect="1"/>
          </p:cNvPicPr>
          <p:nvPr/>
        </p:nvPicPr>
        <p:blipFill>
          <a:blip r:embed="rId2"/>
          <a:stretch>
            <a:fillRect/>
          </a:stretch>
        </p:blipFill>
        <p:spPr>
          <a:xfrm>
            <a:off x="2051720" y="3429000"/>
            <a:ext cx="4789107" cy="2147803"/>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Relationships between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Beyond measuring the degrees or radians, you can also compare angles and consider their relationships to other angles. We talk of angle relationships because we are comparing position, measurement, and congruence between two or more angles.</a:t>
            </a:r>
          </a:p>
          <a:p>
            <a:pPr marL="0" indent="0" algn="just">
              <a:buNone/>
            </a:pPr>
            <a:endParaRPr lang="en-US" sz="2400" b="1" dirty="0"/>
          </a:p>
          <a:p>
            <a:pPr marL="0" indent="0" algn="just">
              <a:buNone/>
            </a:pPr>
            <a:r>
              <a:rPr lang="en-US" sz="2400" b="1" dirty="0"/>
              <a:t>For example, when two lines or line segments intersect, they form two pairs of vertical angles. When two parallel lines are intersected by a transversal, complex angle relationships form, such as alternating interior angles, corresponding angles, and so on.</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Congruent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Two angles are said to be congruent if their corresponding sides and angles are of equal measure. Two angles are also congruent if they coincide when superimposed. That is, if by turning it and/or moving it, they coincide with each other. The diagonals of a parallelogram also set up congruent vertex angles. Simply, Congruent angles are angles that have the same measure.</a:t>
            </a:r>
            <a:endParaRPr lang="el-GR" sz="2400" b="1" dirty="0"/>
          </a:p>
        </p:txBody>
      </p:sp>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Vertical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angles opposite each other when two lines cross. In the figure, the 1 and 3 are vertically opposite angles and they are always equals. Same goes for angles 2 and 4.</a:t>
            </a:r>
            <a:endParaRPr lang="el-GR" sz="2400" b="1" dirty="0"/>
          </a:p>
        </p:txBody>
      </p:sp>
      <p:pic>
        <p:nvPicPr>
          <p:cNvPr id="6" name="Obrázok 5">
            <a:extLst>
              <a:ext uri="{FF2B5EF4-FFF2-40B4-BE49-F238E27FC236}">
                <a16:creationId xmlns:a16="http://schemas.microsoft.com/office/drawing/2014/main" id="{027918B9-D2BF-4AD6-9F3E-6D3BD8F0B992}"/>
              </a:ext>
            </a:extLst>
          </p:cNvPr>
          <p:cNvPicPr>
            <a:picLocks noChangeAspect="1"/>
          </p:cNvPicPr>
          <p:nvPr/>
        </p:nvPicPr>
        <p:blipFill>
          <a:blip r:embed="rId2"/>
          <a:stretch>
            <a:fillRect/>
          </a:stretch>
        </p:blipFill>
        <p:spPr>
          <a:xfrm>
            <a:off x="2869247" y="3212976"/>
            <a:ext cx="3405505" cy="2636520"/>
          </a:xfrm>
          <a:prstGeom prst="rect">
            <a:avLst/>
          </a:prstGeom>
        </p:spPr>
      </p:pic>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Corresponding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angles in matching corners when two lines are crossed by another line, called the transversal. One is internal and the other external. They are equals if the two intersected lines by the transversal are parallel. In the figure, angles 1 and 2 are corresponding. The 1 is external and the 2 is internal.</a:t>
            </a:r>
            <a:endParaRPr lang="el-GR" sz="2400" b="1" dirty="0"/>
          </a:p>
        </p:txBody>
      </p:sp>
      <p:pic>
        <p:nvPicPr>
          <p:cNvPr id="6" name="Obrázok 5">
            <a:extLst>
              <a:ext uri="{FF2B5EF4-FFF2-40B4-BE49-F238E27FC236}">
                <a16:creationId xmlns:a16="http://schemas.microsoft.com/office/drawing/2014/main" id="{4C288E03-5CCB-4F33-AF24-3026133B7ACC}"/>
              </a:ext>
            </a:extLst>
          </p:cNvPr>
          <p:cNvPicPr>
            <a:picLocks noChangeAspect="1"/>
          </p:cNvPicPr>
          <p:nvPr/>
        </p:nvPicPr>
        <p:blipFill>
          <a:blip r:embed="rId2"/>
          <a:stretch>
            <a:fillRect/>
          </a:stretch>
        </p:blipFill>
        <p:spPr>
          <a:xfrm>
            <a:off x="3653790" y="3625850"/>
            <a:ext cx="1836420" cy="2682875"/>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Alternate Exterior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Angles that are on opposite sides of the transversal of two other lines. Both are external. They are equals if the two intersected lines by the transversal are parallel. In the figure, angles 1 and 4 are alternate exterior angles.</a:t>
            </a:r>
            <a:endParaRPr lang="el-GR" sz="2400" b="1" dirty="0"/>
          </a:p>
        </p:txBody>
      </p:sp>
      <p:pic>
        <p:nvPicPr>
          <p:cNvPr id="6" name="Obrázok 5">
            <a:extLst>
              <a:ext uri="{FF2B5EF4-FFF2-40B4-BE49-F238E27FC236}">
                <a16:creationId xmlns:a16="http://schemas.microsoft.com/office/drawing/2014/main" id="{DD5D8BB0-5D72-426E-BE67-CC8080527611}"/>
              </a:ext>
            </a:extLst>
          </p:cNvPr>
          <p:cNvPicPr>
            <a:picLocks noChangeAspect="1"/>
          </p:cNvPicPr>
          <p:nvPr/>
        </p:nvPicPr>
        <p:blipFill>
          <a:blip r:embed="rId2"/>
          <a:stretch>
            <a:fillRect/>
          </a:stretch>
        </p:blipFill>
        <p:spPr>
          <a:xfrm>
            <a:off x="3606165" y="3501008"/>
            <a:ext cx="1931670" cy="234696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Alternate Interior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Angles that are on opposite sides of the transversal of two other lines. Both are internal. They are equals if the two intersected lines by the transversal are parallel. In the figure, angles 2 and 3 are alternate interior angles.</a:t>
            </a:r>
            <a:endParaRPr lang="el-GR" sz="2400" b="1" dirty="0"/>
          </a:p>
        </p:txBody>
      </p:sp>
      <p:pic>
        <p:nvPicPr>
          <p:cNvPr id="6" name="Obrázok 5">
            <a:extLst>
              <a:ext uri="{FF2B5EF4-FFF2-40B4-BE49-F238E27FC236}">
                <a16:creationId xmlns:a16="http://schemas.microsoft.com/office/drawing/2014/main" id="{D2D761B7-9F7B-4BA7-AED8-F64EF6FD5420}"/>
              </a:ext>
            </a:extLst>
          </p:cNvPr>
          <p:cNvPicPr>
            <a:picLocks noChangeAspect="1"/>
          </p:cNvPicPr>
          <p:nvPr/>
        </p:nvPicPr>
        <p:blipFill>
          <a:blip r:embed="rId2"/>
          <a:stretch>
            <a:fillRect/>
          </a:stretch>
        </p:blipFill>
        <p:spPr>
          <a:xfrm>
            <a:off x="3419872" y="3492230"/>
            <a:ext cx="2124075" cy="245745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Adjacent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Two angles which share a common vertex and side, but have no common interior points. In the figure, the α and  β are adjacent angles.</a:t>
            </a:r>
            <a:endParaRPr lang="el-GR" sz="2400" b="1" dirty="0"/>
          </a:p>
        </p:txBody>
      </p:sp>
      <p:pic>
        <p:nvPicPr>
          <p:cNvPr id="6" name="Obrázok 5">
            <a:extLst>
              <a:ext uri="{FF2B5EF4-FFF2-40B4-BE49-F238E27FC236}">
                <a16:creationId xmlns:a16="http://schemas.microsoft.com/office/drawing/2014/main" id="{BE2A2593-7F39-467D-9C2C-7FF64426F97D}"/>
              </a:ext>
            </a:extLst>
          </p:cNvPr>
          <p:cNvPicPr>
            <a:picLocks noChangeAspect="1"/>
          </p:cNvPicPr>
          <p:nvPr/>
        </p:nvPicPr>
        <p:blipFill>
          <a:blip r:embed="rId2"/>
          <a:stretch>
            <a:fillRect/>
          </a:stretch>
        </p:blipFill>
        <p:spPr>
          <a:xfrm>
            <a:off x="2578664" y="3212976"/>
            <a:ext cx="3986671" cy="2341761"/>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Complementary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Two angles are called complementary when their sum is 90º. In the figure, the α and  β angles together form a right angle.</a:t>
            </a:r>
            <a:endParaRPr lang="el-GR" sz="2400" b="1" dirty="0"/>
          </a:p>
        </p:txBody>
      </p:sp>
      <p:pic>
        <p:nvPicPr>
          <p:cNvPr id="6" name="Obrázok 5">
            <a:extLst>
              <a:ext uri="{FF2B5EF4-FFF2-40B4-BE49-F238E27FC236}">
                <a16:creationId xmlns:a16="http://schemas.microsoft.com/office/drawing/2014/main" id="{6AF1E5DC-1C56-4332-A388-D8BE611DF0A7}"/>
              </a:ext>
            </a:extLst>
          </p:cNvPr>
          <p:cNvPicPr>
            <a:picLocks noChangeAspect="1"/>
          </p:cNvPicPr>
          <p:nvPr/>
        </p:nvPicPr>
        <p:blipFill>
          <a:blip r:embed="rId2"/>
          <a:stretch>
            <a:fillRect/>
          </a:stretch>
        </p:blipFill>
        <p:spPr>
          <a:xfrm>
            <a:off x="3118485" y="3068960"/>
            <a:ext cx="2907030" cy="2720340"/>
          </a:xfrm>
          <a:prstGeom prst="rect">
            <a:avLst/>
          </a:prstGeom>
        </p:spPr>
      </p:pic>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Supplementary Angles </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Two angles are called supplementary when their sum is 180º. In the figure, the α and  β  angles together form a straight angle. </a:t>
            </a:r>
            <a:endParaRPr lang="el-GR" sz="2400" b="1" dirty="0"/>
          </a:p>
        </p:txBody>
      </p:sp>
      <p:pic>
        <p:nvPicPr>
          <p:cNvPr id="6" name="Obrázok 5">
            <a:extLst>
              <a:ext uri="{FF2B5EF4-FFF2-40B4-BE49-F238E27FC236}">
                <a16:creationId xmlns:a16="http://schemas.microsoft.com/office/drawing/2014/main" id="{B34A1534-14D7-4B72-91C4-B77D6300BD42}"/>
              </a:ext>
            </a:extLst>
          </p:cNvPr>
          <p:cNvPicPr>
            <a:picLocks noChangeAspect="1"/>
          </p:cNvPicPr>
          <p:nvPr/>
        </p:nvPicPr>
        <p:blipFill>
          <a:blip r:embed="rId2"/>
          <a:stretch>
            <a:fillRect/>
          </a:stretch>
        </p:blipFill>
        <p:spPr>
          <a:xfrm>
            <a:off x="2114322" y="3453436"/>
            <a:ext cx="4915355" cy="1831072"/>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In Euclidean geometry, an angle is the figure formed by two rays, called the sides of the angle, sharing a common endpoint, called the vertex of the angle. Angles formed by two rays lie in the plane that contains the rays. </a:t>
            </a:r>
            <a:endParaRPr lang="el-GR" sz="2400" dirty="0"/>
          </a:p>
        </p:txBody>
      </p:sp>
      <p:pic>
        <p:nvPicPr>
          <p:cNvPr id="5" name="Obrázok 4">
            <a:extLst>
              <a:ext uri="{FF2B5EF4-FFF2-40B4-BE49-F238E27FC236}">
                <a16:creationId xmlns:a16="http://schemas.microsoft.com/office/drawing/2014/main" id="{62F81165-13AE-4726-9B99-05D8D237F317}"/>
              </a:ext>
            </a:extLst>
          </p:cNvPr>
          <p:cNvPicPr>
            <a:picLocks noChangeAspect="1"/>
          </p:cNvPicPr>
          <p:nvPr/>
        </p:nvPicPr>
        <p:blipFill>
          <a:blip r:embed="rId2"/>
          <a:stretch>
            <a:fillRect/>
          </a:stretch>
        </p:blipFill>
        <p:spPr>
          <a:xfrm>
            <a:off x="2555776" y="3363347"/>
            <a:ext cx="3868131" cy="2917378"/>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Types of 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There are seven types of Angles commonly used in Mathematics:</a:t>
            </a:r>
          </a:p>
          <a:p>
            <a:pPr marL="0" indent="0" algn="just">
              <a:buNone/>
            </a:pPr>
            <a:endParaRPr lang="en-US" sz="2400" b="1" dirty="0"/>
          </a:p>
          <a:p>
            <a:pPr marL="0" indent="0" algn="just">
              <a:buNone/>
            </a:pPr>
            <a:r>
              <a:rPr lang="en-US" sz="2400" b="1" dirty="0"/>
              <a:t>Zero Angle (0° in Measure)</a:t>
            </a:r>
          </a:p>
          <a:p>
            <a:pPr marL="0" indent="0" algn="just">
              <a:buNone/>
            </a:pPr>
            <a:r>
              <a:rPr lang="en-US" sz="2400" b="1" dirty="0"/>
              <a:t>Acute Angle (0 to 90° in Measure)</a:t>
            </a:r>
          </a:p>
          <a:p>
            <a:pPr marL="0" indent="0" algn="just">
              <a:buNone/>
            </a:pPr>
            <a:r>
              <a:rPr lang="en-US" sz="2400" b="1" dirty="0"/>
              <a:t>Right Angle (90° in Measure)</a:t>
            </a:r>
          </a:p>
          <a:p>
            <a:pPr marL="0" indent="0" algn="just">
              <a:buNone/>
            </a:pPr>
            <a:r>
              <a:rPr lang="en-US" sz="2400" b="1" dirty="0"/>
              <a:t>Obtuse Angle (90 to 180° in Measure)</a:t>
            </a:r>
          </a:p>
          <a:p>
            <a:pPr marL="0" indent="0" algn="just">
              <a:buNone/>
            </a:pPr>
            <a:r>
              <a:rPr lang="en-US" sz="2400" b="1" dirty="0"/>
              <a:t>Straight Angle (180° in Measure)</a:t>
            </a:r>
          </a:p>
          <a:p>
            <a:pPr marL="0" indent="0" algn="just">
              <a:buNone/>
            </a:pPr>
            <a:r>
              <a:rPr lang="en-US" sz="2400" b="1" dirty="0"/>
              <a:t>Reflex Angle (180 to 360° in Measure)</a:t>
            </a:r>
          </a:p>
          <a:p>
            <a:pPr marL="0" indent="0" algn="just">
              <a:buNone/>
            </a:pPr>
            <a:r>
              <a:rPr lang="en-US" sz="2400" b="1" dirty="0"/>
              <a:t>Complete Angle (360° in Measure)</a:t>
            </a:r>
          </a:p>
        </p:txBody>
      </p:sp>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Zero 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two rays of the angle make zero degrees inclination with each other. The rays overlap. Here, Angle AOB denotes zero degrees in measure.</a:t>
            </a:r>
            <a:endParaRPr lang="el-GR" sz="2400" b="1" dirty="0"/>
          </a:p>
        </p:txBody>
      </p:sp>
      <p:pic>
        <p:nvPicPr>
          <p:cNvPr id="6" name="Obrázok 5">
            <a:extLst>
              <a:ext uri="{FF2B5EF4-FFF2-40B4-BE49-F238E27FC236}">
                <a16:creationId xmlns:a16="http://schemas.microsoft.com/office/drawing/2014/main" id="{25CE0860-48E5-414A-8489-1D4F4D790DD9}"/>
              </a:ext>
            </a:extLst>
          </p:cNvPr>
          <p:cNvPicPr>
            <a:picLocks noChangeAspect="1"/>
          </p:cNvPicPr>
          <p:nvPr/>
        </p:nvPicPr>
        <p:blipFill>
          <a:blip r:embed="rId2"/>
          <a:stretch>
            <a:fillRect/>
          </a:stretch>
        </p:blipFill>
        <p:spPr>
          <a:xfrm>
            <a:off x="2156647" y="3284984"/>
            <a:ext cx="4830706" cy="1887265"/>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Acute 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Any angle that is less than 90° is an acute angle. If two rays intersect at a vertex, forming an angle that is less than 90°, an acute angle is formed.</a:t>
            </a:r>
            <a:endParaRPr lang="el-GR" sz="2400" dirty="0"/>
          </a:p>
        </p:txBody>
      </p:sp>
      <p:pic>
        <p:nvPicPr>
          <p:cNvPr id="6" name="Obrázok 5">
            <a:extLst>
              <a:ext uri="{FF2B5EF4-FFF2-40B4-BE49-F238E27FC236}">
                <a16:creationId xmlns:a16="http://schemas.microsoft.com/office/drawing/2014/main" id="{FB089F08-5F4E-4D73-997D-0A09343651E9}"/>
              </a:ext>
            </a:extLst>
          </p:cNvPr>
          <p:cNvPicPr>
            <a:picLocks noChangeAspect="1"/>
          </p:cNvPicPr>
          <p:nvPr/>
        </p:nvPicPr>
        <p:blipFill>
          <a:blip r:embed="rId2"/>
          <a:stretch>
            <a:fillRect/>
          </a:stretch>
        </p:blipFill>
        <p:spPr>
          <a:xfrm>
            <a:off x="2631309" y="3068960"/>
            <a:ext cx="3881381" cy="2793593"/>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Right Angle</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If the angle formed between two rays is exactly 90° then it is called a right angle or a 90° angle.</a:t>
            </a:r>
            <a:endParaRPr lang="it-IT" sz="2400" dirty="0"/>
          </a:p>
        </p:txBody>
      </p:sp>
      <p:pic>
        <p:nvPicPr>
          <p:cNvPr id="6" name="Obrázok 5">
            <a:extLst>
              <a:ext uri="{FF2B5EF4-FFF2-40B4-BE49-F238E27FC236}">
                <a16:creationId xmlns:a16="http://schemas.microsoft.com/office/drawing/2014/main" id="{6535D3AE-17AA-4939-8ABF-866BCD112E4C}"/>
              </a:ext>
            </a:extLst>
          </p:cNvPr>
          <p:cNvPicPr>
            <a:picLocks noChangeAspect="1"/>
          </p:cNvPicPr>
          <p:nvPr/>
        </p:nvPicPr>
        <p:blipFill>
          <a:blip r:embed="rId2"/>
          <a:stretch>
            <a:fillRect/>
          </a:stretch>
        </p:blipFill>
        <p:spPr>
          <a:xfrm>
            <a:off x="2483768" y="2463592"/>
            <a:ext cx="3996112" cy="3141871"/>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Obtuse 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Any angle that is greater than 90° but less than 180° is an obtuse angle.</a:t>
            </a:r>
            <a:endParaRPr lang="el-GR" sz="2400" b="1" dirty="0"/>
          </a:p>
        </p:txBody>
      </p:sp>
      <p:pic>
        <p:nvPicPr>
          <p:cNvPr id="5" name="Obrázok 4">
            <a:extLst>
              <a:ext uri="{FF2B5EF4-FFF2-40B4-BE49-F238E27FC236}">
                <a16:creationId xmlns:a16="http://schemas.microsoft.com/office/drawing/2014/main" id="{58C09FBA-3DA5-46B9-8DAC-84484FD7B365}"/>
              </a:ext>
            </a:extLst>
          </p:cNvPr>
          <p:cNvPicPr>
            <a:picLocks noChangeAspect="1"/>
          </p:cNvPicPr>
          <p:nvPr/>
        </p:nvPicPr>
        <p:blipFill>
          <a:blip r:embed="rId2"/>
          <a:stretch>
            <a:fillRect/>
          </a:stretch>
        </p:blipFill>
        <p:spPr>
          <a:xfrm>
            <a:off x="2195736" y="2852936"/>
            <a:ext cx="5038880" cy="2709863"/>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Straight 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straight angle is a straight line, and the angle formed between two rays is exactly equal to 180°. At a straight angle, the two rays are opposite to each other.</a:t>
            </a:r>
            <a:endParaRPr lang="el-GR" sz="2400" b="1" dirty="0"/>
          </a:p>
        </p:txBody>
      </p:sp>
      <p:pic>
        <p:nvPicPr>
          <p:cNvPr id="6" name="Obrázok 5">
            <a:extLst>
              <a:ext uri="{FF2B5EF4-FFF2-40B4-BE49-F238E27FC236}">
                <a16:creationId xmlns:a16="http://schemas.microsoft.com/office/drawing/2014/main" id="{55853848-5330-48C5-B1A4-4743C672F0EE}"/>
              </a:ext>
            </a:extLst>
          </p:cNvPr>
          <p:cNvPicPr>
            <a:picLocks noChangeAspect="1"/>
          </p:cNvPicPr>
          <p:nvPr/>
        </p:nvPicPr>
        <p:blipFill>
          <a:blip r:embed="rId2"/>
          <a:stretch>
            <a:fillRect/>
          </a:stretch>
        </p:blipFill>
        <p:spPr>
          <a:xfrm>
            <a:off x="1872377" y="3649905"/>
            <a:ext cx="5399245" cy="1599233"/>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Reflex 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An angle that is greater than 180° and less than 360° is called a reflex angle.</a:t>
            </a:r>
            <a:endParaRPr lang="el-GR" sz="2400" b="1" dirty="0"/>
          </a:p>
        </p:txBody>
      </p:sp>
      <p:pic>
        <p:nvPicPr>
          <p:cNvPr id="6" name="Obrázok 5">
            <a:extLst>
              <a:ext uri="{FF2B5EF4-FFF2-40B4-BE49-F238E27FC236}">
                <a16:creationId xmlns:a16="http://schemas.microsoft.com/office/drawing/2014/main" id="{D25A9477-D7A2-451E-A4B9-A7A1AAFAD488}"/>
              </a:ext>
            </a:extLst>
          </p:cNvPr>
          <p:cNvPicPr>
            <a:picLocks noChangeAspect="1"/>
          </p:cNvPicPr>
          <p:nvPr/>
        </p:nvPicPr>
        <p:blipFill>
          <a:blip r:embed="rId2"/>
          <a:stretch>
            <a:fillRect/>
          </a:stretch>
        </p:blipFill>
        <p:spPr>
          <a:xfrm>
            <a:off x="2051720" y="2780928"/>
            <a:ext cx="5299000" cy="2728913"/>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778</Words>
  <Application>Microsoft Office PowerPoint</Application>
  <PresentationFormat>Prezentácia na obrazovke (4:3)</PresentationFormat>
  <Paragraphs>47</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Relationships between angles</vt:lpstr>
      <vt:lpstr>Angle</vt:lpstr>
      <vt:lpstr>Types of angles</vt:lpstr>
      <vt:lpstr>Zero Angle</vt:lpstr>
      <vt:lpstr>Acute Angle</vt:lpstr>
      <vt:lpstr>Right Angle</vt:lpstr>
      <vt:lpstr>Obtuse Angle</vt:lpstr>
      <vt:lpstr>Straight Angle</vt:lpstr>
      <vt:lpstr>Reflex Angle</vt:lpstr>
      <vt:lpstr>Complete Angle </vt:lpstr>
      <vt:lpstr>Relationships between angles</vt:lpstr>
      <vt:lpstr>Congruent angles</vt:lpstr>
      <vt:lpstr>Vertical Angles</vt:lpstr>
      <vt:lpstr>Corresponding Angles</vt:lpstr>
      <vt:lpstr>Alternate Exterior Angles</vt:lpstr>
      <vt:lpstr>Alternate Interior Angles</vt:lpstr>
      <vt:lpstr>Adjacent Angles</vt:lpstr>
      <vt:lpstr>Complementary Angles</vt:lpstr>
      <vt:lpstr>Supplementary Angles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20</cp:revision>
  <dcterms:created xsi:type="dcterms:W3CDTF">2016-10-07T11:12:08Z</dcterms:created>
  <dcterms:modified xsi:type="dcterms:W3CDTF">2022-04-06T15:23:11Z</dcterms:modified>
  <cp:category/>
</cp:coreProperties>
</file>