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68" r:id="rId3"/>
    <p:sldId id="269" r:id="rId4"/>
    <p:sldId id="270" r:id="rId5"/>
    <p:sldId id="271" r:id="rId6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63" d="100"/>
          <a:sy n="63" d="100"/>
        </p:scale>
        <p:origin x="1370" y="1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26/01/2023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26/1/2023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7" Type="http://schemas.openxmlformats.org/officeDocument/2006/relationships/image" Target="../media/image12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204864"/>
            <a:ext cx="8276456" cy="1470025"/>
          </a:xfrm>
        </p:spPr>
        <p:txBody>
          <a:bodyPr/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b="1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Decimal fractions</a:t>
            </a:r>
            <a:endPara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840844C5-0B3E-29D2-A747-F2D26AB03D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4975651"/>
              </p:ext>
            </p:extLst>
          </p:nvPr>
        </p:nvGraphicFramePr>
        <p:xfrm>
          <a:off x="1852964" y="4149080"/>
          <a:ext cx="65087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660400" imgH="368300" progId="Equation.DSMT4">
                  <p:embed/>
                </p:oleObj>
              </mc:Choice>
              <mc:Fallback>
                <p:oleObj r:id="rId2" imgW="660400" imgH="368300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2964" y="4149080"/>
                        <a:ext cx="650875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DA47D358-36D1-E69F-F6F5-50EE88CCA4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2951453"/>
              </p:ext>
            </p:extLst>
          </p:nvPr>
        </p:nvGraphicFramePr>
        <p:xfrm>
          <a:off x="1835696" y="4653136"/>
          <a:ext cx="1143000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1143000" imgH="393700" progId="Equation.DSMT4">
                  <p:embed/>
                </p:oleObj>
              </mc:Choice>
              <mc:Fallback>
                <p:oleObj r:id="rId4" imgW="1143000" imgH="393700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4653136"/>
                        <a:ext cx="1143000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18">
            <a:extLst>
              <a:ext uri="{FF2B5EF4-FFF2-40B4-BE49-F238E27FC236}">
                <a16:creationId xmlns:a16="http://schemas.microsoft.com/office/drawing/2014/main" id="{B710A86F-7A43-95CA-0E52-04E2F7082F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592" y="1398822"/>
            <a:ext cx="7632848" cy="2800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52352" rIns="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Ordinary fraction with the denominator a power of ten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Any ordinary fraction with a power of ten denominator is written as a decimal fraction by placing a comma before a number of digits in the numerator, counted from right to left, equal to the exponent of 10 in the denominator. If necessary, zeros are written in front of the numerator.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Examples:</a:t>
            </a: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3" name="Rectangle 19">
            <a:extLst>
              <a:ext uri="{FF2B5EF4-FFF2-40B4-BE49-F238E27FC236}">
                <a16:creationId xmlns:a16="http://schemas.microsoft.com/office/drawing/2014/main" id="{B22F43B9-0263-985C-099A-CACECC149C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11860"/>
            <a:ext cx="23756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en-US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4" name="Rectangle 20">
            <a:extLst>
              <a:ext uri="{FF2B5EF4-FFF2-40B4-BE49-F238E27FC236}">
                <a16:creationId xmlns:a16="http://schemas.microsoft.com/office/drawing/2014/main" id="{4B3674B7-6B5A-B692-323D-517771B0AB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3217" y="1034534"/>
            <a:ext cx="23756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s-ES" altLang="en-US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18931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D6377BA5-812B-AA0B-4104-2E9B4DCDE0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131357"/>
              </p:ext>
            </p:extLst>
          </p:nvPr>
        </p:nvGraphicFramePr>
        <p:xfrm>
          <a:off x="1907704" y="3326283"/>
          <a:ext cx="65087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660400" imgH="368300" progId="Equation.DSMT4">
                  <p:embed/>
                </p:oleObj>
              </mc:Choice>
              <mc:Fallback>
                <p:oleObj r:id="rId2" imgW="660400" imgH="3683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3326283"/>
                        <a:ext cx="650875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735F0691-51C2-C1C9-698A-8DA1316CE8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5158892"/>
              </p:ext>
            </p:extLst>
          </p:nvPr>
        </p:nvGraphicFramePr>
        <p:xfrm>
          <a:off x="1926472" y="3824607"/>
          <a:ext cx="800100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800100" imgH="368300" progId="Equation.DSMT4">
                  <p:embed/>
                </p:oleObj>
              </mc:Choice>
              <mc:Fallback>
                <p:oleObj r:id="rId4" imgW="800100" imgH="3683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6472" y="3824607"/>
                        <a:ext cx="800100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>
            <a:extLst>
              <a:ext uri="{FF2B5EF4-FFF2-40B4-BE49-F238E27FC236}">
                <a16:creationId xmlns:a16="http://schemas.microsoft.com/office/drawing/2014/main" id="{B2198A28-3C35-1392-413C-8C17C09026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576" y="869232"/>
            <a:ext cx="6876256" cy="2800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52352" rIns="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Decimal fraction with a finite number of decimal places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Any decimal fraction with a finite number of decimals is transformed into an ordinary fraction with the numerator consisting of the natural number obtained from the decimal fraction by removing the comma and the denominator a power of 10 with the exponent equal to the number of finite decimals of the fraction.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Examples:</a:t>
            </a: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F33A654E-83A0-5F20-F968-9BA9C371F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35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en-US" sz="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E9A464-9812-FDAE-7278-2CC0D2C24D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12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706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7">
            <a:extLst>
              <a:ext uri="{FF2B5EF4-FFF2-40B4-BE49-F238E27FC236}">
                <a16:creationId xmlns:a16="http://schemas.microsoft.com/office/drawing/2014/main" id="{244796FA-3BF0-5848-1901-3A597B9876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584" y="1196752"/>
            <a:ext cx="2728311" cy="590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152352" rIns="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b="1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Ordinary irreducible fraction</a:t>
            </a:r>
          </a:p>
        </p:txBody>
      </p:sp>
      <p:graphicFrame>
        <p:nvGraphicFramePr>
          <p:cNvPr id="31" name="Object 30">
            <a:extLst>
              <a:ext uri="{FF2B5EF4-FFF2-40B4-BE49-F238E27FC236}">
                <a16:creationId xmlns:a16="http://schemas.microsoft.com/office/drawing/2014/main" id="{A78B7888-61D4-6C81-38B1-AFCBB037E8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8515497"/>
              </p:ext>
            </p:extLst>
          </p:nvPr>
        </p:nvGraphicFramePr>
        <p:xfrm>
          <a:off x="3040470" y="1852936"/>
          <a:ext cx="14922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139700" imgH="368300" progId="Equation.DSMT4">
                  <p:embed/>
                </p:oleObj>
              </mc:Choice>
              <mc:Fallback>
                <p:oleObj r:id="rId2" imgW="139700" imgH="368300" progId="Equation.DSMT4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0470" y="1852936"/>
                        <a:ext cx="149225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>
            <a:extLst>
              <a:ext uri="{FF2B5EF4-FFF2-40B4-BE49-F238E27FC236}">
                <a16:creationId xmlns:a16="http://schemas.microsoft.com/office/drawing/2014/main" id="{F69D7814-07B8-4AC8-2255-AC27A03951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3668430"/>
              </p:ext>
            </p:extLst>
          </p:nvPr>
        </p:nvGraphicFramePr>
        <p:xfrm>
          <a:off x="3325788" y="1954564"/>
          <a:ext cx="312738" cy="160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317087" imgH="164885" progId="Equation.DSMT4">
                  <p:embed/>
                </p:oleObj>
              </mc:Choice>
              <mc:Fallback>
                <p:oleObj r:id="rId4" imgW="317087" imgH="164885" progId="Equation.DSMT4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5788" y="1954564"/>
                        <a:ext cx="312738" cy="160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30">
            <a:extLst>
              <a:ext uri="{FF2B5EF4-FFF2-40B4-BE49-F238E27FC236}">
                <a16:creationId xmlns:a16="http://schemas.microsoft.com/office/drawing/2014/main" id="{02FB1849-3B22-0018-DAD0-7296E22125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928" y="1883196"/>
            <a:ext cx="228376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Any ordinary irreducible fraction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5" name="Rectangle 32">
            <a:extLst>
              <a:ext uri="{FF2B5EF4-FFF2-40B4-BE49-F238E27FC236}">
                <a16:creationId xmlns:a16="http://schemas.microsoft.com/office/drawing/2014/main" id="{AEF8EEB1-DB27-D33B-66F5-F02F98CFF3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6975" y="1867202"/>
            <a:ext cx="432984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is transformed, using the natural number division algorithm, into: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E628A8B-FADE-1FD7-C99D-3BE912B007A8}"/>
              </a:ext>
            </a:extLst>
          </p:cNvPr>
          <p:cNvSpPr txBox="1"/>
          <p:nvPr/>
        </p:nvSpPr>
        <p:spPr>
          <a:xfrm>
            <a:off x="2231232" y="4976353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2" name="Rectangle 57">
            <a:extLst>
              <a:ext uri="{FF2B5EF4-FFF2-40B4-BE49-F238E27FC236}">
                <a16:creationId xmlns:a16="http://schemas.microsoft.com/office/drawing/2014/main" id="{BE4A4CD3-5C35-808F-78C8-D7F708B125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932" y="2326306"/>
            <a:ext cx="721242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1450" indent="-1714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finite decimal fraction, if the decomposition of b into the product of prime factors contains only factors 2 or 5;</a:t>
            </a:r>
            <a:endParaRPr kumimoji="0" lang="es-E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4" name="Rectangle 59">
            <a:extLst>
              <a:ext uri="{FF2B5EF4-FFF2-40B4-BE49-F238E27FC236}">
                <a16:creationId xmlns:a16="http://schemas.microsoft.com/office/drawing/2014/main" id="{1CCA16FD-A966-9ACA-6386-11AF35DEF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932" y="3142787"/>
            <a:ext cx="761787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mixed periodic decimal fraction, if its decomposition into the product of prime factors contains at least one of the prime factors 2 and 5 and at least one other prime factor different from 2 and 5.</a:t>
            </a:r>
            <a:endParaRPr kumimoji="0" lang="es-E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65" name="Rectangle 60">
            <a:extLst>
              <a:ext uri="{FF2B5EF4-FFF2-40B4-BE49-F238E27FC236}">
                <a16:creationId xmlns:a16="http://schemas.microsoft.com/office/drawing/2014/main" id="{3F265B8D-8B13-CAB4-9E8E-27EDE4A4E5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932" y="2622523"/>
            <a:ext cx="773623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1450" indent="-1714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simple periodic decimal fraction, if the decomposition of b into the product of prime factors contains neither the prime factor 2 nor the prime factor 5;</a:t>
            </a:r>
            <a:endParaRPr kumimoji="0" lang="en-US" altLang="en-US" sz="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06413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52061BE9-4DEC-6CA9-E0DE-924FF1AF97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5633955"/>
              </p:ext>
            </p:extLst>
          </p:nvPr>
        </p:nvGraphicFramePr>
        <p:xfrm>
          <a:off x="1552671" y="1889241"/>
          <a:ext cx="147478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1473200" imgH="419100" progId="Equation.DSMT4">
                  <p:embed/>
                </p:oleObj>
              </mc:Choice>
              <mc:Fallback>
                <p:oleObj r:id="rId2" imgW="1473200" imgH="4191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2671" y="1889241"/>
                        <a:ext cx="1474788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485DABFC-99EF-E3FF-826B-6E56C1D71B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5178302"/>
              </p:ext>
            </p:extLst>
          </p:nvPr>
        </p:nvGraphicFramePr>
        <p:xfrm>
          <a:off x="1475656" y="3089052"/>
          <a:ext cx="183197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1841500" imgH="419100" progId="Equation.DSMT4">
                  <p:embed/>
                </p:oleObj>
              </mc:Choice>
              <mc:Fallback>
                <p:oleObj r:id="rId4" imgW="1841500" imgH="4191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3089052"/>
                        <a:ext cx="1831975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2D557CEB-AAFB-C3AB-3C20-4E42C0EBEE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747307"/>
              </p:ext>
            </p:extLst>
          </p:nvPr>
        </p:nvGraphicFramePr>
        <p:xfrm>
          <a:off x="1004975" y="4430434"/>
          <a:ext cx="3230563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3225800" imgH="609600" progId="Equation.DSMT4">
                  <p:embed/>
                </p:oleObj>
              </mc:Choice>
              <mc:Fallback>
                <p:oleObj r:id="rId6" imgW="3225800" imgH="6096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4975" y="4430434"/>
                        <a:ext cx="3230563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0">
            <a:extLst>
              <a:ext uri="{FF2B5EF4-FFF2-40B4-BE49-F238E27FC236}">
                <a16:creationId xmlns:a16="http://schemas.microsoft.com/office/drawing/2014/main" id="{5A673D99-D90E-F901-8F81-FE0A269B27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580" y="918814"/>
            <a:ext cx="5126468" cy="1046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152352" rIns="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Transformations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Transforming finite decimal fractions into ordinary fractions:</a:t>
            </a:r>
            <a:endParaRPr kumimoji="0" lang="en-US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id="{468B45C6-9782-ED3E-EA02-DE386E4C56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264" y="2720768"/>
            <a:ext cx="641156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Transformation of simple periodic decimal fractions into ordinary fractions: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" name="Rectangle 12">
            <a:extLst>
              <a:ext uri="{FF2B5EF4-FFF2-40B4-BE49-F238E27FC236}">
                <a16:creationId xmlns:a16="http://schemas.microsoft.com/office/drawing/2014/main" id="{BF41EED9-453B-E4E2-FFDF-37AA420241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192" y="3981604"/>
            <a:ext cx="636770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Transformation of mixed periodic decimal fractions into ordinary fractions: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13177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274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Adobe Heiti Std R</vt:lpstr>
      <vt:lpstr>Arial</vt:lpstr>
      <vt:lpstr>Calibri</vt:lpstr>
      <vt:lpstr>Times New Roman</vt:lpstr>
      <vt:lpstr>Office Theme</vt:lpstr>
      <vt:lpstr>Equation.DSMT4</vt:lpstr>
      <vt:lpstr>Decimal fractions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PC</dc:creator>
  <cp:keywords/>
  <dc:description/>
  <cp:lastModifiedBy>Ioana-Alina Zidaru</cp:lastModifiedBy>
  <cp:revision>17</cp:revision>
  <dcterms:created xsi:type="dcterms:W3CDTF">2016-10-07T11:12:08Z</dcterms:created>
  <dcterms:modified xsi:type="dcterms:W3CDTF">2023-01-25T23:31:14Z</dcterms:modified>
  <cp:category/>
</cp:coreProperties>
</file>