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63" r:id="rId4"/>
    <p:sldId id="264" r:id="rId5"/>
    <p:sldId id="265" r:id="rId6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Cambria Math" panose="02040503050406030204" pitchFamily="18" charset="0"/>
      <p:regular r:id="rId12"/>
    </p:embeddedFont>
    <p:embeddedFont>
      <p:font typeface="Tahoma" panose="020B0604030504040204" pitchFamily="34" charset="0"/>
      <p:regular r:id="rId13"/>
      <p:bold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hCc+oce14MC7poGBVY2f2r+CB4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A186FE2-316A-44C7-89C7-19922659F120}">
  <a:tblStyle styleId="{1A186FE2-316A-44C7-89C7-19922659F12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 b="off" i="off"/>
      <a:tcStyle>
        <a:tcBdr/>
        <a:fill>
          <a:solidFill>
            <a:srgbClr val="CFD7E7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FD7E7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5"/>
  </p:normalViewPr>
  <p:slideViewPr>
    <p:cSldViewPr snapToGrid="0">
      <p:cViewPr varScale="1">
        <p:scale>
          <a:sx n="154" d="100"/>
          <a:sy n="154" d="100"/>
        </p:scale>
        <p:origin x="20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23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" name="Google Shape;3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3" name="Google Shape;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9" name="Google Shape;8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2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12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2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2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13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 i="0" u="none" strike="noStrike" cap="non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13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13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4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14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 i="0" u="none" strike="noStrike" cap="non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14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4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8235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1" descr="C:\Users\mkomod05.cs8500\Google Drive\SEIT lab\Projects\World of Physics\Kick-off\eu flag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1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en-US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11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- 2020-1-RO01-KA201-080410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8276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 dirty="0" err="1">
                <a:solidFill>
                  <a:srgbClr val="166C59"/>
                </a:solidFill>
              </a:rPr>
              <a:t>Poligoni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regolari</a:t>
            </a:r>
            <a:r>
              <a:rPr lang="en-US" b="1" dirty="0">
                <a:solidFill>
                  <a:srgbClr val="166C59"/>
                </a:solidFill>
              </a:rPr>
              <a:t> II</a:t>
            </a:r>
            <a:br>
              <a:rPr lang="en-US" dirty="0"/>
            </a:br>
            <a:endParaRPr b="1" dirty="0">
              <a:solidFill>
                <a:srgbClr val="166C59"/>
              </a:solidFill>
            </a:endParaRPr>
          </a:p>
        </p:txBody>
      </p:sp>
      <p:sp>
        <p:nvSpPr>
          <p:cNvPr id="42" name="Google Shape;42;p1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r>
              <a:rPr lang="en-US"/>
              <a:t>Apprendere i concetti sui poligoni regolari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Area </a:t>
            </a:r>
            <a:r>
              <a:rPr lang="it-IT" b="1">
                <a:solidFill>
                  <a:srgbClr val="166C59"/>
                </a:solidFill>
              </a:rPr>
              <a:t>e perimetro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just">
                  <a:buNone/>
                </a:pPr>
                <a:r>
                  <a:rPr lang="en-US" dirty="0" err="1"/>
                  <a:t>L'area</a:t>
                </a:r>
                <a:r>
                  <a:rPr lang="en-US" dirty="0"/>
                  <a:t> di un </a:t>
                </a:r>
                <a:r>
                  <a:rPr lang="en-US" dirty="0" err="1"/>
                  <a:t>poligono</a:t>
                </a:r>
                <a:r>
                  <a:rPr lang="en-US" dirty="0"/>
                  <a:t> </a:t>
                </a:r>
                <a:r>
                  <a:rPr lang="en-US" dirty="0" err="1"/>
                  <a:t>regolare</a:t>
                </a:r>
                <a:r>
                  <a:rPr lang="en-US" dirty="0"/>
                  <a:t> A </a:t>
                </a:r>
                <a:r>
                  <a:rPr lang="en-US" dirty="0" err="1"/>
                  <a:t>è</a:t>
                </a:r>
                <a:r>
                  <a:rPr lang="en-US" dirty="0"/>
                  <a:t> data </a:t>
                </a:r>
                <a:r>
                  <a:rPr lang="en-US" dirty="0" err="1"/>
                  <a:t>dalla</a:t>
                </a:r>
                <a:r>
                  <a:rPr lang="en-US" dirty="0"/>
                  <a:t> </a:t>
                </a:r>
                <a:r>
                  <a:rPr lang="en-US" dirty="0" err="1"/>
                  <a:t>lunghezza</a:t>
                </a:r>
                <a:r>
                  <a:rPr lang="en-US" dirty="0"/>
                  <a:t> del </a:t>
                </a:r>
                <a:r>
                  <a:rPr lang="en-US" dirty="0" err="1"/>
                  <a:t>perimetro</a:t>
                </a:r>
                <a:r>
                  <a:rPr lang="en-US" dirty="0"/>
                  <a:t> p </a:t>
                </a:r>
                <a:r>
                  <a:rPr lang="en-US" dirty="0" err="1"/>
                  <a:t>moltiplicato</a:t>
                </a:r>
                <a:r>
                  <a:rPr lang="en-US" dirty="0"/>
                  <a:t> per </a:t>
                </a:r>
                <a:r>
                  <a:rPr lang="en-US" dirty="0" err="1"/>
                  <a:t>l'apotema</a:t>
                </a:r>
                <a:r>
                  <a:rPr lang="en-US" dirty="0"/>
                  <a:t> a e </a:t>
                </a:r>
                <a:r>
                  <a:rPr lang="en-US" dirty="0" err="1"/>
                  <a:t>diviso</a:t>
                </a:r>
                <a:r>
                  <a:rPr lang="en-US" dirty="0"/>
                  <a:t> 2.</a:t>
                </a:r>
                <a:endParaRPr lang="it-IT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it-IT" dirty="0">
                    <a:effectLst/>
                  </a:rPr>
                  <a:t> </a:t>
                </a:r>
              </a:p>
              <a:p>
                <a:pPr marL="0" indent="0" algn="ctr">
                  <a:buNone/>
                </a:pPr>
                <a:r>
                  <a:rPr lang="it-IT" dirty="0"/>
                  <a:t>p=L*</a:t>
                </a:r>
                <a:r>
                  <a:rPr lang="it-IT" dirty="0" err="1"/>
                  <a:t>N</a:t>
                </a:r>
                <a:endParaRPr lang="it-IT" dirty="0"/>
              </a:p>
              <a:p>
                <a:pPr marL="0" indent="0" algn="just">
                  <a:buNone/>
                </a:pPr>
                <a:r>
                  <a:rPr lang="it-IT" dirty="0"/>
                  <a:t>Dove </a:t>
                </a:r>
                <a:r>
                  <a:rPr lang="it-IT" b="1" dirty="0"/>
                  <a:t>L </a:t>
                </a:r>
                <a:r>
                  <a:rPr lang="it-IT" dirty="0"/>
                  <a:t>è la lunghezza di un lato e</a:t>
                </a:r>
                <a:r>
                  <a:rPr lang="it-IT" b="1" dirty="0"/>
                  <a:t> </a:t>
                </a:r>
                <a:r>
                  <a:rPr lang="it-IT" b="1" dirty="0" err="1"/>
                  <a:t>N</a:t>
                </a:r>
                <a:r>
                  <a:rPr lang="it-IT" b="1" dirty="0"/>
                  <a:t> </a:t>
                </a:r>
                <a:r>
                  <a:rPr lang="it-IT" dirty="0"/>
                  <a:t>è il numero dei lati.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2" t="-280" r="-185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 dirty="0" err="1">
                <a:solidFill>
                  <a:srgbClr val="166C59"/>
                </a:solidFill>
              </a:rPr>
              <a:t>Poliedro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regolare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86" name="Google Shape;86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en-US" dirty="0"/>
              <a:t>I </a:t>
            </a:r>
            <a:r>
              <a:rPr lang="en-US" dirty="0" err="1"/>
              <a:t>poliedri</a:t>
            </a:r>
            <a:r>
              <a:rPr lang="en-US" dirty="0"/>
              <a:t> </a:t>
            </a:r>
            <a:r>
              <a:rPr lang="en-US" dirty="0" err="1"/>
              <a:t>regolari</a:t>
            </a:r>
            <a:r>
              <a:rPr lang="en-US" dirty="0"/>
              <a:t> o </a:t>
            </a:r>
            <a:r>
              <a:rPr lang="en-US" dirty="0" err="1"/>
              <a:t>poliedri</a:t>
            </a:r>
            <a:r>
              <a:rPr lang="en-US" dirty="0"/>
              <a:t> </a:t>
            </a:r>
            <a:r>
              <a:rPr lang="en-US" dirty="0" err="1"/>
              <a:t>platonici</a:t>
            </a:r>
            <a:r>
              <a:rPr lang="en-US" dirty="0"/>
              <a:t> </a:t>
            </a:r>
            <a:r>
              <a:rPr lang="en-US" dirty="0" err="1"/>
              <a:t>sono</a:t>
            </a:r>
            <a:r>
              <a:rPr lang="en-US" dirty="0"/>
              <a:t> </a:t>
            </a:r>
            <a:r>
              <a:rPr lang="en-US" dirty="0" err="1"/>
              <a:t>poliedri</a:t>
            </a:r>
            <a:r>
              <a:rPr lang="en-US" dirty="0"/>
              <a:t> con </a:t>
            </a:r>
            <a:r>
              <a:rPr lang="en-US" dirty="0" err="1"/>
              <a:t>facce</a:t>
            </a:r>
            <a:r>
              <a:rPr lang="en-US" dirty="0"/>
              <a:t> </a:t>
            </a:r>
            <a:r>
              <a:rPr lang="en-US" dirty="0" err="1"/>
              <a:t>costituite</a:t>
            </a:r>
            <a:r>
              <a:rPr lang="en-US" dirty="0"/>
              <a:t> da </a:t>
            </a:r>
            <a:r>
              <a:rPr lang="en-US" dirty="0" err="1"/>
              <a:t>poligoni</a:t>
            </a:r>
            <a:r>
              <a:rPr lang="en-US" dirty="0"/>
              <a:t> </a:t>
            </a:r>
            <a:r>
              <a:rPr lang="en-US" dirty="0" err="1"/>
              <a:t>regolari</a:t>
            </a:r>
            <a:r>
              <a:rPr lang="en-US" dirty="0"/>
              <a:t> e </a:t>
            </a:r>
            <a:r>
              <a:rPr lang="en-US" dirty="0" err="1"/>
              <a:t>tutte</a:t>
            </a:r>
            <a:r>
              <a:rPr lang="en-US" dirty="0"/>
              <a:t> </a:t>
            </a:r>
            <a:r>
              <a:rPr lang="en-US" dirty="0" err="1"/>
              <a:t>uguali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</a:t>
            </a:r>
            <a:r>
              <a:rPr lang="en-US" dirty="0" err="1"/>
              <a:t>loro</a:t>
            </a:r>
            <a:r>
              <a:rPr lang="en-US" dirty="0"/>
              <a:t>. </a:t>
            </a:r>
            <a:r>
              <a:rPr lang="en-US" dirty="0" err="1"/>
              <a:t>Esistono</a:t>
            </a:r>
            <a:r>
              <a:rPr lang="en-US" dirty="0"/>
              <a:t> 5 </a:t>
            </a:r>
            <a:r>
              <a:rPr lang="en-US" dirty="0" err="1"/>
              <a:t>diversi</a:t>
            </a:r>
            <a:r>
              <a:rPr lang="en-US" dirty="0"/>
              <a:t> solidi </a:t>
            </a:r>
            <a:r>
              <a:rPr lang="en-US" dirty="0" err="1"/>
              <a:t>platonici</a:t>
            </a:r>
            <a:r>
              <a:rPr lang="en-US" dirty="0"/>
              <a:t>: il </a:t>
            </a:r>
            <a:r>
              <a:rPr lang="en-US" dirty="0" err="1"/>
              <a:t>tetraedro</a:t>
            </a:r>
            <a:r>
              <a:rPr lang="en-US" dirty="0"/>
              <a:t> </a:t>
            </a:r>
            <a:r>
              <a:rPr lang="en-US" dirty="0" err="1"/>
              <a:t>regolare</a:t>
            </a:r>
            <a:r>
              <a:rPr lang="en-US" dirty="0"/>
              <a:t>, il </a:t>
            </a:r>
            <a:r>
              <a:rPr lang="en-US" dirty="0" err="1"/>
              <a:t>cubo</a:t>
            </a:r>
            <a:r>
              <a:rPr lang="en-US" dirty="0"/>
              <a:t>, </a:t>
            </a:r>
            <a:r>
              <a:rPr lang="en-US" dirty="0" err="1"/>
              <a:t>l'ottaedro</a:t>
            </a:r>
            <a:r>
              <a:rPr lang="en-US" dirty="0"/>
              <a:t> </a:t>
            </a:r>
            <a:r>
              <a:rPr lang="en-US" dirty="0" err="1"/>
              <a:t>regolare</a:t>
            </a:r>
            <a:r>
              <a:rPr lang="en-US" dirty="0"/>
              <a:t>, il </a:t>
            </a:r>
            <a:r>
              <a:rPr lang="en-US" dirty="0" err="1"/>
              <a:t>dodecaedro</a:t>
            </a:r>
            <a:r>
              <a:rPr lang="en-US" dirty="0"/>
              <a:t> </a:t>
            </a:r>
            <a:r>
              <a:rPr lang="en-US" dirty="0" err="1"/>
              <a:t>regolare</a:t>
            </a:r>
            <a:r>
              <a:rPr lang="en-US" dirty="0"/>
              <a:t> e </a:t>
            </a:r>
            <a:r>
              <a:rPr lang="en-US" dirty="0" err="1"/>
              <a:t>l'icosaedro</a:t>
            </a:r>
            <a:r>
              <a:rPr lang="en-US" dirty="0"/>
              <a:t> </a:t>
            </a:r>
            <a:r>
              <a:rPr lang="en-US" dirty="0" err="1"/>
              <a:t>regolare</a:t>
            </a:r>
            <a:r>
              <a:rPr lang="en-US" dirty="0"/>
              <a:t>.</a:t>
            </a:r>
            <a:endParaRPr dirty="0"/>
          </a:p>
          <a:p>
            <a:pPr marL="0" lvl="0" indent="0" algn="just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endParaRPr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 dirty="0" err="1">
                <a:solidFill>
                  <a:srgbClr val="166C59"/>
                </a:solidFill>
              </a:rPr>
              <a:t>Spigoli</a:t>
            </a:r>
            <a:r>
              <a:rPr lang="en-US" b="1" dirty="0">
                <a:solidFill>
                  <a:srgbClr val="166C59"/>
                </a:solidFill>
              </a:rPr>
              <a:t> e </a:t>
            </a:r>
            <a:r>
              <a:rPr lang="en-US" b="1" dirty="0" err="1">
                <a:solidFill>
                  <a:srgbClr val="166C59"/>
                </a:solidFill>
              </a:rPr>
              <a:t>vertici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92" name="Google Shape;92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Lo </a:t>
            </a:r>
            <a:r>
              <a:rPr lang="en-US" dirty="0" err="1"/>
              <a:t>spigolo</a:t>
            </a:r>
            <a:r>
              <a:rPr lang="en-US" dirty="0"/>
              <a:t> di un </a:t>
            </a:r>
            <a:r>
              <a:rPr lang="en-US" dirty="0" err="1"/>
              <a:t>poliedro</a:t>
            </a:r>
            <a:r>
              <a:rPr lang="en-US" dirty="0"/>
              <a:t> </a:t>
            </a:r>
            <a:r>
              <a:rPr lang="en-US" dirty="0" err="1"/>
              <a:t>è</a:t>
            </a:r>
            <a:r>
              <a:rPr lang="en-US" dirty="0"/>
              <a:t> un </a:t>
            </a:r>
            <a:r>
              <a:rPr lang="en-US" dirty="0" err="1"/>
              <a:t>qualsiasi</a:t>
            </a:r>
            <a:r>
              <a:rPr lang="en-US" dirty="0"/>
              <a:t> </a:t>
            </a:r>
            <a:r>
              <a:rPr lang="en-US" dirty="0" err="1"/>
              <a:t>lato</a:t>
            </a:r>
            <a:r>
              <a:rPr lang="en-US" dirty="0"/>
              <a:t> di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faccia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costituisce</a:t>
            </a:r>
            <a:r>
              <a:rPr lang="en-US" dirty="0"/>
              <a:t> la </a:t>
            </a:r>
            <a:r>
              <a:rPr lang="en-US" dirty="0" err="1"/>
              <a:t>superficie</a:t>
            </a:r>
            <a:r>
              <a:rPr lang="en-US" dirty="0"/>
              <a:t> del </a:t>
            </a:r>
            <a:r>
              <a:rPr lang="en-US" dirty="0" err="1"/>
              <a:t>poliedro</a:t>
            </a:r>
            <a:r>
              <a:rPr lang="en-US" dirty="0"/>
              <a:t>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Il </a:t>
            </a:r>
            <a:r>
              <a:rPr lang="en-US" dirty="0" err="1"/>
              <a:t>vertice</a:t>
            </a:r>
            <a:r>
              <a:rPr lang="en-US" dirty="0"/>
              <a:t> di un </a:t>
            </a:r>
            <a:r>
              <a:rPr lang="en-US" dirty="0" err="1"/>
              <a:t>poliedro</a:t>
            </a:r>
            <a:r>
              <a:rPr lang="en-US" dirty="0"/>
              <a:t> </a:t>
            </a:r>
            <a:r>
              <a:rPr lang="en-US" dirty="0" err="1"/>
              <a:t>è</a:t>
            </a:r>
            <a:r>
              <a:rPr lang="en-US" dirty="0"/>
              <a:t> il punto in cui </a:t>
            </a:r>
            <a:r>
              <a:rPr lang="en-US" dirty="0" err="1"/>
              <a:t>convergono</a:t>
            </a:r>
            <a:r>
              <a:rPr lang="en-US" dirty="0"/>
              <a:t> </a:t>
            </a:r>
            <a:r>
              <a:rPr lang="en-US" dirty="0" err="1"/>
              <a:t>almeno</a:t>
            </a:r>
            <a:r>
              <a:rPr lang="en-US" dirty="0"/>
              <a:t> </a:t>
            </a:r>
            <a:r>
              <a:rPr lang="en-US" dirty="0" err="1"/>
              <a:t>tre</a:t>
            </a:r>
            <a:r>
              <a:rPr lang="en-US" dirty="0"/>
              <a:t> </a:t>
            </a:r>
            <a:r>
              <a:rPr lang="en-US" dirty="0" err="1"/>
              <a:t>facce</a:t>
            </a:r>
            <a:r>
              <a:rPr lang="en-US" dirty="0"/>
              <a:t> del </a:t>
            </a:r>
            <a:r>
              <a:rPr lang="en-US" dirty="0" err="1"/>
              <a:t>poliedro</a:t>
            </a:r>
            <a:r>
              <a:rPr lang="en-US" dirty="0"/>
              <a:t>. Il </a:t>
            </a:r>
            <a:r>
              <a:rPr lang="en-US" dirty="0" err="1"/>
              <a:t>vertice</a:t>
            </a:r>
            <a:r>
              <a:rPr lang="en-US" dirty="0"/>
              <a:t> </a:t>
            </a:r>
            <a:r>
              <a:rPr lang="en-US" dirty="0" err="1"/>
              <a:t>è</a:t>
            </a:r>
            <a:r>
              <a:rPr lang="en-US" dirty="0"/>
              <a:t> </a:t>
            </a:r>
            <a:r>
              <a:rPr lang="en-US" dirty="0" err="1"/>
              <a:t>formato</a:t>
            </a:r>
            <a:r>
              <a:rPr lang="en-US" dirty="0"/>
              <a:t> </a:t>
            </a:r>
            <a:r>
              <a:rPr lang="en-US" dirty="0" err="1"/>
              <a:t>dall'intersezione</a:t>
            </a:r>
            <a:r>
              <a:rPr lang="en-US" dirty="0"/>
              <a:t> di </a:t>
            </a:r>
            <a:r>
              <a:rPr lang="en-US" dirty="0" err="1"/>
              <a:t>tre</a:t>
            </a:r>
            <a:r>
              <a:rPr lang="en-US" dirty="0"/>
              <a:t> o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spigoli</a:t>
            </a:r>
            <a:r>
              <a:rPr lang="en-US" dirty="0"/>
              <a:t> </a:t>
            </a:r>
            <a:r>
              <a:rPr lang="en-US" dirty="0" err="1"/>
              <a:t>diversi</a:t>
            </a:r>
            <a:r>
              <a:rPr lang="en-US" dirty="0"/>
              <a:t>.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en-US" b="1" dirty="0" err="1">
                <a:solidFill>
                  <a:srgbClr val="166C59"/>
                </a:solidFill>
              </a:rPr>
              <a:t>Poliedri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regolari</a:t>
            </a:r>
            <a:endParaRPr b="1" dirty="0">
              <a:solidFill>
                <a:srgbClr val="166C59"/>
              </a:solidFill>
            </a:endParaRPr>
          </a:p>
        </p:txBody>
      </p:sp>
      <p:graphicFrame>
        <p:nvGraphicFramePr>
          <p:cNvPr id="98" name="Google Shape;98;p10"/>
          <p:cNvGraphicFramePr/>
          <p:nvPr>
            <p:extLst>
              <p:ext uri="{D42A27DB-BD31-4B8C-83A1-F6EECF244321}">
                <p14:modId xmlns:p14="http://schemas.microsoft.com/office/powerpoint/2010/main" val="3085002976"/>
              </p:ext>
            </p:extLst>
          </p:nvPr>
        </p:nvGraphicFramePr>
        <p:xfrm>
          <a:off x="1416125" y="1556792"/>
          <a:ext cx="6311775" cy="3550795"/>
        </p:xfrm>
        <a:graphic>
          <a:graphicData uri="http://schemas.openxmlformats.org/drawingml/2006/table">
            <a:tbl>
              <a:tblPr firstRow="1" firstCol="1" bandRow="1">
                <a:noFill/>
                <a:tableStyleId>{1A186FE2-316A-44C7-89C7-19922659F120}</a:tableStyleId>
              </a:tblPr>
              <a:tblGrid>
                <a:gridCol w="73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9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1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159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 err="1"/>
                        <a:t>Facce</a:t>
                      </a:r>
                      <a:endParaRPr sz="1100" u="none" strike="noStrike" cap="none" dirty="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 err="1"/>
                        <a:t>Vertici</a:t>
                      </a:r>
                      <a:endParaRPr sz="1100" u="none" strike="noStrike" cap="none" dirty="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 err="1"/>
                        <a:t>Spigoli</a:t>
                      </a:r>
                      <a:endParaRPr sz="1100" u="none" strike="noStrike" cap="none" dirty="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/>
                        <a:t>Nome del </a:t>
                      </a:r>
                      <a:r>
                        <a:rPr lang="en-US" sz="1100" u="none" strike="noStrike" cap="none" dirty="0" err="1"/>
                        <a:t>poliedro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regolare</a:t>
                      </a:r>
                      <a:endParaRPr sz="1100" u="none" strike="noStrike" cap="none" dirty="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 err="1"/>
                        <a:t>Faccia</a:t>
                      </a:r>
                      <a:endParaRPr sz="1100" u="none" strike="noStrike" cap="none" dirty="0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79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4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4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6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Tetraedro regolare</a:t>
                      </a:r>
                      <a:endParaRPr lang="it-IT">
                        <a:effectLst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Triangolo</a:t>
                      </a: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100" u="none" strike="noStrike" cap="none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Equilatero</a:t>
                      </a:r>
                      <a:endParaRPr sz="1400" u="none" strike="noStrike" cap="none" dirty="0"/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79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6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8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12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Cubo</a:t>
                      </a:r>
                      <a:endParaRPr lang="it-IT">
                        <a:effectLst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Quadrato</a:t>
                      </a:r>
                      <a:endParaRPr sz="1400" u="none" strike="noStrike" cap="none" dirty="0"/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79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8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6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12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Ottaedro regolare</a:t>
                      </a:r>
                      <a:endParaRPr lang="it-IT">
                        <a:effectLst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Calibri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Triangolo</a:t>
                      </a: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100" u="none" strike="noStrike" cap="none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Equilatero</a:t>
                      </a:r>
                      <a:endParaRPr lang="en-US" sz="1400" u="none" strike="noStrike" cap="none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12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20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30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Dodecaedro regolare</a:t>
                      </a:r>
                      <a:endParaRPr lang="it-IT">
                        <a:effectLst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it-IT" sz="1100" u="none" strike="noStrike" cap="none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Pentagolno</a:t>
                      </a:r>
                      <a:r>
                        <a:rPr lang="it-IT" sz="110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regolare</a:t>
                      </a:r>
                      <a:endParaRPr sz="1400" u="none" strike="noStrike" cap="none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79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20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12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30</a:t>
                      </a:r>
                      <a:endParaRPr sz="1100" u="none" strike="noStrike" cap="none"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Icosaedro regolare</a:t>
                      </a:r>
                      <a:endParaRPr lang="it-IT" dirty="0">
                        <a:effectLst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Calibri"/>
                        <a:buNone/>
                      </a:pPr>
                      <a:endParaRPr sz="11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Triangolo</a:t>
                      </a:r>
                      <a:r>
                        <a:rPr lang="en-US" sz="110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100" u="none" strike="noStrike" cap="none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Equilatero</a:t>
                      </a:r>
                      <a:endParaRPr lang="en-US" sz="1400" u="none" strike="noStrike" cap="none" dirty="0"/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On-screen Show (4:3)</PresentationFormat>
  <Paragraphs>48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Cambria Math</vt:lpstr>
      <vt:lpstr>Times New Roman</vt:lpstr>
      <vt:lpstr>Tahoma</vt:lpstr>
      <vt:lpstr>Arial</vt:lpstr>
      <vt:lpstr>Calibri</vt:lpstr>
      <vt:lpstr>Office Theme</vt:lpstr>
      <vt:lpstr>Poligoni regolari II </vt:lpstr>
      <vt:lpstr>Area e perimetro</vt:lpstr>
      <vt:lpstr>Poliedro regolare</vt:lpstr>
      <vt:lpstr>Spigoli e vertici</vt:lpstr>
      <vt:lpstr>Poliedri regolari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Poligoni regolari I &amp; II </dc:title>
  <cp:lastModifiedBy>Κωνσταντίνος Κόβας</cp:lastModifiedBy>
  <cp:revision>3</cp:revision>
  <dcterms:created xsi:type="dcterms:W3CDTF">2016-10-07T11:12:08Z</dcterms:created>
  <dcterms:modified xsi:type="dcterms:W3CDTF">2023-01-23T21:40:55Z</dcterms:modified>
</cp:coreProperties>
</file>