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9" roundtripDataSignature="AMtx7mhKC3YxLBFwvXesNxVOCF1sjrxdR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customschemas.google.com/relationships/presentationmetadata" Target="metadata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it-IT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9" name="Google Shape;39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26eef9b252_1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5" name="Google Shape;95;g126eef9b252_1_3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26eef9b252_1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2" name="Google Shape;102;g126eef9b252_1_4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280f97e9a4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8" name="Google Shape;108;g1280f97e9a4_1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280f97e9a4_1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5" name="Google Shape;115;g1280f97e9a4_1_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4" name="Google Shape;44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26eef9b25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0" name="Google Shape;50;g126eef9b252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26eef9b252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6" name="Google Shape;56;g126eef9b252_1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26eef9b252_1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2" name="Google Shape;62;g126eef9b252_1_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26eef9b252_1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9" name="Google Shape;69;g126eef9b252_1_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26eef9b252_1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5" name="Google Shape;75;g126eef9b252_1_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26eef9b252_1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1" name="Google Shape;81;g126eef9b252_1_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26eef9b252_1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8" name="Google Shape;88;g126eef9b252_1_3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5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/>
          <p:nvPr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lt1">
              <a:alpha val="49019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5"/>
          <p:cNvSpPr txBox="1"/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5"/>
          <p:cNvSpPr txBox="1"/>
          <p:nvPr>
            <p:ph idx="1" type="subTitle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95959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C:\Users\mkomod05.cs8500\Google Drive\SEIT lab\Projects\World of Physics\Kick-off\eu flag.JPG" id="19" name="Google Shape;19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5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it-IT" sz="1600" u="none" cap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b="0" i="0" lang="it-IT" sz="1400" u="none" cap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b="0" i="0" sz="1400" u="none" cap="none" strike="noStrik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" name="Google Shape;2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5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117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117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Google Shape;26;p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Google Shape;27;p6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1" i="0" lang="it-IT" sz="1400" u="none" cap="none" strike="noStrike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1" i="0" sz="1400" u="none" cap="none" strike="noStrike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mkomod05.cs8500\Google Drive\SEIT lab\Projects\World of Physics\Kick-off\eu flag.JPG" id="28" name="Google Shape;28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6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it-IT" sz="1600" u="none" cap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b="0" i="0" lang="it-IT" sz="1400" u="none" cap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b="0" i="0" sz="1400" u="none" cap="none" strike="noStrik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117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7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Google Shape;34;p7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1" i="0" lang="it-IT" sz="1400" u="none" cap="none" strike="noStrike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1" i="0" sz="1400" u="none" cap="none" strike="noStrike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mkomod05.cs8500\Google Drive\SEIT lab\Projects\World of Physics\Kick-off\eu flag.JPG" id="35" name="Google Shape;35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7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it-IT" sz="1600" u="none" cap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b="0" i="0" lang="it-IT" sz="1400" u="none" cap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b="0" i="0" sz="1400" u="none" cap="none" strike="noStrik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4.jpg"/><Relationship Id="rId2" Type="http://schemas.openxmlformats.org/officeDocument/2006/relationships/image" Target="../media/image5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>
            <a:alpha val="27843"/>
          </a:schemeClr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mkomod05.cs8500\Google Drive\SEIT lab\Projects\World of Physics\Kick-off\eu flag.JPG" id="10" name="Google Shape;10;p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4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it-IT" sz="1600" u="none" cap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b="0" i="0" lang="it-IT" sz="1400" u="none" cap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b="0" i="0" sz="1400" u="none" cap="none" strike="noStrik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4"/>
          <p:cNvSpPr txBox="1"/>
          <p:nvPr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b="0" i="0" lang="it-IT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Mathesis - 2020-1-RO01-KA201-080410</a:t>
            </a:r>
            <a:endParaRPr b="0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36495" y="-1"/>
            <a:ext cx="107505" cy="6885385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4"/>
    <p:sldLayoutId id="2147483650" r:id="rId5"/>
    <p:sldLayoutId id="2147483651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"/>
          <p:cNvSpPr txBox="1"/>
          <p:nvPr>
            <p:ph type="ctrTitle"/>
          </p:nvPr>
        </p:nvSpPr>
        <p:spPr>
          <a:xfrm>
            <a:off x="284017" y="2356936"/>
            <a:ext cx="8276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Angolo tra vettori nel piano</a:t>
            </a:r>
            <a:endParaRPr b="1">
              <a:solidFill>
                <a:srgbClr val="166C5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26eef9b252_1_3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Finding Angle Using Cross Product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98" name="Google Shape;98;g126eef9b252_1_37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/>
          </a:p>
          <a:p>
            <a:pPr indent="-431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b="1" lang="it-IT"/>
              <a:t>dove:</a:t>
            </a:r>
            <a:endParaRPr b="1"/>
          </a:p>
          <a:p>
            <a:pPr indent="-431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b="1" lang="it-IT"/>
              <a:t>|axb| è il modulo del prodotto incrociato dei due vettori</a:t>
            </a:r>
            <a:endParaRPr b="1"/>
          </a:p>
          <a:p>
            <a:pPr indent="-431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b="1" lang="it-IT"/>
              <a:t>|a| e |b| sono le grandezze dei vettori</a:t>
            </a:r>
            <a:endParaRPr b="1"/>
          </a:p>
          <a:p>
            <a:pPr indent="-431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b="1" lang="it-IT"/>
              <a:t>θ è l'angolo tra i due.</a:t>
            </a:r>
            <a:endParaRPr b="1"/>
          </a:p>
        </p:txBody>
      </p:sp>
      <p:pic>
        <p:nvPicPr>
          <p:cNvPr id="99" name="Google Shape;99;g126eef9b252_1_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90725" y="1417638"/>
            <a:ext cx="4962525" cy="124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26eef9b252_1_4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Trovare un angolo usando il prodotto incrociato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105" name="Google Shape;105;g126eef9b252_1_43"/>
          <p:cNvSpPr txBox="1"/>
          <p:nvPr>
            <p:ph idx="1" type="body"/>
          </p:nvPr>
        </p:nvSpPr>
        <p:spPr>
          <a:xfrm>
            <a:off x="457200" y="26670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/>
              <a:t>Il prodotto incrociato è definito come: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b="1" lang="it-IT"/>
              <a:t>"Il vettore che è perpendicolare a entrambi i vettori e la direzione è data dalla regola della mano destra".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280f97e9a4_1_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Trovare un angolo usando il prodotto incrociato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111" name="Google Shape;111;g1280f97e9a4_1_0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/>
          </a:p>
        </p:txBody>
      </p:sp>
      <p:pic>
        <p:nvPicPr>
          <p:cNvPr id="112" name="Google Shape;112;g1280f97e9a4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73575" y="1852225"/>
            <a:ext cx="4796858" cy="449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280f97e9a4_1_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Trovare un angolo usando il prodotto incrociato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118" name="Google Shape;118;g1280f97e9a4_1_7"/>
          <p:cNvSpPr txBox="1"/>
          <p:nvPr>
            <p:ph idx="1" type="body"/>
          </p:nvPr>
        </p:nvSpPr>
        <p:spPr>
          <a:xfrm>
            <a:off x="457200" y="19050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b="1" lang="it-IT"/>
              <a:t>Se consideriamo i vettori a e b come vettori appartenenti al piano xy (quindi con la loro componente uguale a 0), il loro prodotto incrociato sarà: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/>
          </a:p>
        </p:txBody>
      </p:sp>
      <p:pic>
        <p:nvPicPr>
          <p:cNvPr id="119" name="Google Shape;119;g1280f97e9a4_1_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7725" y="4075000"/>
            <a:ext cx="7448550" cy="1200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Introduzione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47" name="Google Shape;47;p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b="1" lang="it-IT"/>
              <a:t>I vettori hanno un'importanza significativa nella geometria vettoriale e nella fisica. In particolare, la direzione dei vettori e gli angoli a cui sono orientati sono fondamentali per determinare l'effetto che avrà la combinazione di questi vettori.</a:t>
            </a:r>
            <a:endParaRPr b="1"/>
          </a:p>
          <a:p>
            <a:pPr indent="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126eef9b252_0_0"/>
          <p:cNvSpPr txBox="1"/>
          <p:nvPr>
            <p:ph type="title"/>
          </p:nvPr>
        </p:nvSpPr>
        <p:spPr>
          <a:xfrm>
            <a:off x="457200" y="4571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Introduzione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53" name="Google Shape;53;g126eef9b252_0_0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/>
              <a:t>A volte si tratta di due vettori che agiscono sullo stesso oggetto, quindi l'angolo dei vettori è fondamentale. Nel mondo reale, qualsiasi sistema è soggetto a diversi vettori combinati insieme.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b="1" lang="it-IT"/>
              <a:t>Se ci sono due vettori in un piano tali che le code di entrambi i vettori sono unite, possiamo definire l'angolo tra di essi.</a:t>
            </a:r>
            <a:endParaRPr b="1"/>
          </a:p>
          <a:p>
            <a:pPr indent="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/>
          </a:p>
          <a:p>
            <a:pPr indent="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26eef9b252_1_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Definizione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59" name="Google Shape;59;g126eef9b252_1_0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b="1" lang="it-IT"/>
              <a:t>"L'angolo tra due vettori è l'angolo più corto con cui uno dei due vettori viene ruotato intorno all'altro vettore in modo che entrambi i vettori abbiano la stessa direzione".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26eef9b252_1_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Definizione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65" name="Google Shape;65;g126eef9b252_1_12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/>
          </a:p>
        </p:txBody>
      </p:sp>
      <p:pic>
        <p:nvPicPr>
          <p:cNvPr id="66" name="Google Shape;66;g126eef9b252_1_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48824" y="1064176"/>
            <a:ext cx="4646350" cy="4729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26eef9b252_1_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Definizione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72" name="Google Shape;72;g126eef9b252_1_7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/>
              <a:t>I vettori devono essere in posizione standard: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b="1" lang="it-IT"/>
              <a:t>"Un vettore si dice in posizione standard se il suo punto iniziale è l'origine (0, 0)".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26eef9b252_1_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Definizione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78" name="Google Shape;78;g126eef9b252_1_19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31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b="1" lang="it-IT"/>
              <a:t>Attraverso la moltiplicazione vettoriale è possibile trovare l'angolo tra due vettori. Per risolvere la moltiplicazione vettoriale si possono utilizzare due metodi diversi:</a:t>
            </a:r>
            <a:endParaRPr b="1"/>
          </a:p>
          <a:p>
            <a:pPr indent="-431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b="1" lang="it-IT"/>
              <a:t>prodotto scalare</a:t>
            </a:r>
            <a:endParaRPr b="1"/>
          </a:p>
          <a:p>
            <a:pPr indent="-431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b="1" lang="it-IT"/>
              <a:t>prodotto incrociato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26eef9b252_1_2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Trovare un angolo usando il prodotto dei punti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84" name="Google Shape;84;g126eef9b252_1_24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/>
          </a:p>
          <a:p>
            <a:pPr indent="-431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b="1" lang="it-IT"/>
              <a:t>dove:</a:t>
            </a:r>
            <a:endParaRPr b="1"/>
          </a:p>
          <a:p>
            <a:pPr indent="-431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b="1" lang="it-IT"/>
              <a:t>a.b è il prodotto del punto di due vettori</a:t>
            </a:r>
            <a:endParaRPr b="1"/>
          </a:p>
          <a:p>
            <a:pPr indent="-431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b="1" lang="it-IT"/>
              <a:t>|a| e |b| sono le grandezze dei vettori</a:t>
            </a:r>
            <a:endParaRPr b="1"/>
          </a:p>
          <a:p>
            <a:pPr indent="-431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b="1" lang="it-IT"/>
              <a:t>θ è l'angolo tra i due.</a:t>
            </a:r>
            <a:endParaRPr b="1"/>
          </a:p>
        </p:txBody>
      </p:sp>
      <p:pic>
        <p:nvPicPr>
          <p:cNvPr id="85" name="Google Shape;85;g126eef9b252_1_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85450" y="1874838"/>
            <a:ext cx="4991100" cy="140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26eef9b252_1_3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Trovare un angolo usando il prodotto dei punti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91" name="Google Shape;91;g126eef9b252_1_30"/>
          <p:cNvSpPr txBox="1"/>
          <p:nvPr>
            <p:ph idx="1" type="body"/>
          </p:nvPr>
        </p:nvSpPr>
        <p:spPr>
          <a:xfrm>
            <a:off x="457200" y="1981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b="1" lang="it-IT"/>
              <a:t>Il prodotto del punto tra i vettori a e b è dato da</a:t>
            </a:r>
            <a:endParaRPr b="1"/>
          </a:p>
        </p:txBody>
      </p:sp>
      <p:pic>
        <p:nvPicPr>
          <p:cNvPr id="92" name="Google Shape;92;g126eef9b252_1_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2300" y="3610728"/>
            <a:ext cx="8424500" cy="13320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Θέμα του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2016-10-07T11:12:08Z</dcterms:created>
</cp:coreProperties>
</file>