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73" r:id="rId9"/>
    <p:sldId id="272" r:id="rId10"/>
    <p:sldId id="271" r:id="rId11"/>
    <p:sldId id="270" r:id="rId12"/>
    <p:sldId id="276" r:id="rId13"/>
    <p:sldId id="275" r:id="rId14"/>
    <p:sldId id="274" r:id="rId15"/>
    <p:sldId id="268" r:id="rId16"/>
    <p:sldId id="277" r:id="rId17"/>
    <p:sldId id="269" r:id="rId18"/>
    <p:sldId id="278" r:id="rId19"/>
    <p:sldId id="279" r:id="rId2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94" d="100"/>
          <a:sy n="94" d="100"/>
        </p:scale>
        <p:origin x="156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27/01/2023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27/1/2023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636912"/>
            <a:ext cx="8276456" cy="1470025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166C59"/>
                </a:solidFill>
              </a:rPr>
              <a:t>Vzťahy medzi uhlami</a:t>
            </a: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Kompletný uhol 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Úplný uhol (uhol úplného otočenia) vzniká vtedy, keď sa jedno z ramien uhla úplne otočí alebo urobí 360°.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7E3E4918-DD4C-4C16-B9F8-FAA5B4B4A8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3429000"/>
            <a:ext cx="4789107" cy="2147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93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Vzťahy medzi uhlami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Okrem merania stupňov alebo radiánov môžete tiež porovnávať uhly a uvažovať o ich vzťahoch k iným uhlom. O vzťahoch medzi uhlami hovoríme preto, lebo porovnávame polohu, meranie a zhodu medzi dvoma alebo viacerými uhlami.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Napríklad, keď sa dve priamky alebo úsečky pretínajú, vytvárajú dva páry zvislých uhlov. Keď sa dve rovnobežné priamky pretínajú priečkou, vznikajú zložité uhlové vzťahy, napríklad striedanie vnútorných uhlov, zodpovedajúce uhly a podobne.</a:t>
            </a:r>
          </a:p>
        </p:txBody>
      </p:sp>
    </p:spTree>
    <p:extLst>
      <p:ext uri="{BB962C8B-B14F-4D97-AF65-F5344CB8AC3E}">
        <p14:creationId xmlns:p14="http://schemas.microsoft.com/office/powerpoint/2010/main" val="2035877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Zhodné uhly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O dvoch uhloch sa hovorí, že sú zhodné, ak ich príslušné strany a uhly majú rovnakú mieru. Dva uhly sú zhodné aj vtedy, ak sa po preložení zhodujú. To znamená, ak sa po otočení a/alebo posunutí navzájom zhodujú. Uhlopriečky rovnobežníka tiež vytvárajú zhodné vrcholové uhly. Jednoducho, zhodné uhly sú uhly, ktoré majú rovnakú mieru.</a:t>
            </a:r>
            <a:endParaRPr lang="el-GR" sz="2400" b="1" dirty="0"/>
          </a:p>
        </p:txBody>
      </p:sp>
    </p:spTree>
    <p:extLst>
      <p:ext uri="{BB962C8B-B14F-4D97-AF65-F5344CB8AC3E}">
        <p14:creationId xmlns:p14="http://schemas.microsoft.com/office/powerpoint/2010/main" val="1678223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Vertikálne uhly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Uhly protiľahlé k sebe, keď sa dve priamky pretínajú. Na obrázku sú 1 a 3 zvislé protiľahlé uhly a vždy sa rovnajú. To isté platí pre uhly 2 a 4.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027918B9-D2BF-4AD6-9F3E-6D3BD8F0B9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9247" y="3212976"/>
            <a:ext cx="3405505" cy="263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639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Zodpovedajúce uhly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Uhly v zhodných rohoch, keď dve priamky pretínajú inú priamku, ktorá sa nazýva priečnik. Jedna je vnútorná a druhá vonkajšia. Sú rovnaké, ak sú dve priamky pretnuté priečnicou rovnobežné. Na obrázku sú uhly 1 a 2 zhodné. Uhol 1 je vonkajší a uhol 2 je vnútorný.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4C288E03-5CCB-4F33-AF24-3026133B7A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3790" y="3625850"/>
            <a:ext cx="1836420" cy="268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139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Alternatívne vonkajšie uhly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Uhly, ktoré sú na opačných stranách priečok dvoch iných priamok. Obe sú vonkajšie. Sú si rovné, ak sú dve priamky pretnuté priečnicou rovnobežné. Na obrázku sú uhly 1 a 4 striedavé vonkajšie uhly.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DD5D8BB0-5D72-426E-BE67-CC8080527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165" y="3501008"/>
            <a:ext cx="1931670" cy="234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423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Alternatívne vnútorné uhly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Uhly, ktoré sú na opačných stranách priečok dvoch iných priamok. Obe sú vnútorné. Sú si rovné, ak sú dve priamky pretnuté priečnicou rovnobežné. Na obrázku sú uhly 2 a 3 striedavé vnútorné uhly.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D2D761B7-9F7B-4BA7-AED8-F64EF6FD5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72" y="3492230"/>
            <a:ext cx="2124075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42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Priľahlé uhly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Dva uhly, ktoré majú spoločný vrchol a stranu, ale nemajú spoločné vnútorné body. Na obrázku sú α a β susedné uhly.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BE2A2593-7F39-467D-9C2C-7FF64426F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8664" y="3212976"/>
            <a:ext cx="3986671" cy="234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07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Doplnkové uhly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Dva uhly sa nazývajú komplementárne, ak je ich súčet 90º. Na obrázku tvoria uhly α a β spolu pravý uhol.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6AF1E5DC-1C56-4332-A388-D8BE611DF0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8485" y="3068960"/>
            <a:ext cx="2907030" cy="2720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8237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Doplnkové uhly 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Dva uhly sa nazývajú doplnkové, ak je ich súčet 180º. Na obrázku tvoria uhly α a β spolu priamy uhol. 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B34A1534-14D7-4B72-91C4-B77D6300BD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322" y="3453436"/>
            <a:ext cx="4915355" cy="183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752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Uhol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V euklidovskej geometrii je uhol útvar vytvorený dvoma lúčmi, ktoré sa nazývajú strany uhla a majú spoločný koncový bod, ktorý sa nazýva vrchol uhla. Uhly vytvorené dvoma lúčmi ležia v rovine, ktorá obsahuje tieto lúče. </a:t>
            </a:r>
            <a:endParaRPr lang="el-GR" sz="2400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62F81165-13AE-4726-9B99-05D8D237F3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3363347"/>
            <a:ext cx="3868131" cy="291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Typy uhlov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V matematike sa bežne používa sedem typov uhlov: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Nulový uhol (0° v meraní)</a:t>
            </a:r>
          </a:p>
          <a:p>
            <a:pPr marL="0" indent="0" algn="just">
              <a:buNone/>
            </a:pPr>
            <a:r>
              <a:rPr lang="en-US" sz="2400" b="1" dirty="0"/>
              <a:t>Ostrý uhol (0 až 90° v meraní)</a:t>
            </a:r>
          </a:p>
          <a:p>
            <a:pPr marL="0" indent="0" algn="just">
              <a:buNone/>
            </a:pPr>
            <a:r>
              <a:rPr lang="en-US" sz="2400" b="1" dirty="0"/>
              <a:t>Pravý uhol (90° v meradle)</a:t>
            </a:r>
          </a:p>
          <a:p>
            <a:pPr marL="0" indent="0" algn="just">
              <a:buNone/>
            </a:pPr>
            <a:r>
              <a:rPr lang="en-US" sz="2400" b="1" dirty="0"/>
              <a:t>Tupý uhol (90 až 180° v meradle)</a:t>
            </a:r>
          </a:p>
          <a:p>
            <a:pPr marL="0" indent="0" algn="just">
              <a:buNone/>
            </a:pPr>
            <a:r>
              <a:rPr lang="en-US" sz="2400" b="1" dirty="0"/>
              <a:t>Priamy uhol (180° v meradle)</a:t>
            </a:r>
          </a:p>
          <a:p>
            <a:pPr marL="0" indent="0" algn="just">
              <a:buNone/>
            </a:pPr>
            <a:r>
              <a:rPr lang="en-US" sz="2400" b="1" dirty="0"/>
              <a:t>Uhol odrazu (180 až 360° v meradle)</a:t>
            </a:r>
          </a:p>
          <a:p>
            <a:pPr marL="0" indent="0" algn="just">
              <a:buNone/>
            </a:pPr>
            <a:r>
              <a:rPr lang="en-US" sz="2400" b="1" dirty="0"/>
              <a:t>Kompletný uhol (360° v meradle)</a:t>
            </a:r>
          </a:p>
        </p:txBody>
      </p:sp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Nulový uhol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Dva lúče uhla sú navzájom sklonené o nula stupňov. Lúče sa prekrývajú. Uhol AOB tu označuje nulu stupňov v miere.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25CE0860-48E5-414A-8489-1D4F4D790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6647" y="3284984"/>
            <a:ext cx="4830706" cy="188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Ostrý uhol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Každý uhol, ktorý je menší ako 90°, je ostrý uhol. Ak sa dva lúče pretnú vo vrchole a vytvoria uhol menší ako 90°, vznikne ostrý uhol.</a:t>
            </a:r>
            <a:endParaRPr lang="el-GR" sz="2400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FB089F08-5F4E-4D73-997D-0A09343651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1309" y="3068960"/>
            <a:ext cx="3881381" cy="279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Pravý uhol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5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Ak je uhol vytvorený medzi dvoma lúčmi presne 90°, potom sa nazýva pravý uhol alebo 90° uhol.</a:t>
            </a:r>
            <a:endParaRPr lang="it-IT" sz="2400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6535D3AE-17AA-4939-8ABF-866BCD112E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2463592"/>
            <a:ext cx="3996112" cy="314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222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Tupý uhol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Každý uhol, ktorý je väčší ako 90°, ale menší ako 180°, je tupý uhol.</a:t>
            </a:r>
            <a:endParaRPr lang="el-GR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58C09FBA-3DA5-46B9-8DAC-84484FD7B3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2852936"/>
            <a:ext cx="5038880" cy="270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Priamy uhol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Priamy uhol je priamka a uhol vytvorený medzi dvoma lúčmi je presne rovný 180°. Pri priamom uhle sú dva lúče navzájom protiľahlé.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55853848-5330-48C5-B1A4-4743C672F0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2377" y="3649905"/>
            <a:ext cx="5399245" cy="1599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629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Reflexný uhol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Uhol, ktorý je väčší ako 180° a menší ako 360°, sa nazýva reflexný uhol.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D25A9477-D7A2-451E-A4B9-A7A1AAFAD4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2780928"/>
            <a:ext cx="5299000" cy="272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151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689</Words>
  <Application>Microsoft Office PowerPoint</Application>
  <PresentationFormat>Prezentácia na obrazovke (4:3)</PresentationFormat>
  <Paragraphs>47</Paragraphs>
  <Slides>19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19</vt:i4>
      </vt:variant>
    </vt:vector>
  </HeadingPairs>
  <TitlesOfParts>
    <vt:vector size="23" baseType="lpstr">
      <vt:lpstr>Adobe Heiti Std R</vt:lpstr>
      <vt:lpstr>Arial</vt:lpstr>
      <vt:lpstr>Calibri</vt:lpstr>
      <vt:lpstr>Office Theme</vt:lpstr>
      <vt:lpstr>Vzťahy medzi uhlami</vt:lpstr>
      <vt:lpstr>Uhol</vt:lpstr>
      <vt:lpstr>Typy uhlov</vt:lpstr>
      <vt:lpstr>Nulový uhol</vt:lpstr>
      <vt:lpstr>Ostrý uhol</vt:lpstr>
      <vt:lpstr>Pravý uhol</vt:lpstr>
      <vt:lpstr>Tupý uhol</vt:lpstr>
      <vt:lpstr>Priamy uhol</vt:lpstr>
      <vt:lpstr>Reflexný uhol</vt:lpstr>
      <vt:lpstr>Kompletný uhol </vt:lpstr>
      <vt:lpstr>Vzťahy medzi uhlami</vt:lpstr>
      <vt:lpstr>Zhodné uhly</vt:lpstr>
      <vt:lpstr>Vertikálne uhly</vt:lpstr>
      <vt:lpstr>Zodpovedajúce uhly</vt:lpstr>
      <vt:lpstr>Alternatívne vonkajšie uhly</vt:lpstr>
      <vt:lpstr>Alternatívne vnútorné uhly</vt:lpstr>
      <vt:lpstr>Priľahlé uhly</vt:lpstr>
      <vt:lpstr>Doplnkové uhly</vt:lpstr>
      <vt:lpstr>Doplnkové uhly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>, docId:3DEA9B06B09F95BD89AF5F2AA3EF91AF</cp:keywords>
  <dc:description/>
  <cp:lastModifiedBy>KEAI</cp:lastModifiedBy>
  <cp:revision>21</cp:revision>
  <dcterms:created xsi:type="dcterms:W3CDTF">2016-10-07T11:12:08Z</dcterms:created>
  <dcterms:modified xsi:type="dcterms:W3CDTF">2023-01-27T12:36:46Z</dcterms:modified>
  <cp:category/>
</cp:coreProperties>
</file>