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66C59"/>
                </a:solidFill>
              </a:rPr>
              <a:t>Pravidelné mnohouholníky II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/>
              <a:t>Učenie sa </a:t>
            </a:r>
            <a:r>
              <a:rPr lang="it-IT" dirty="0"/>
              <a:t>pojmov</a:t>
            </a:r>
            <a:r>
              <a:rPr lang="en-US" dirty="0"/>
              <a:t> pravidelných mnohouholníkov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Plocha a </a:t>
            </a:r>
            <a:r>
              <a:rPr lang="it-IT" b="1" dirty="0" err="1">
                <a:solidFill>
                  <a:srgbClr val="166C59"/>
                </a:solidFill>
              </a:rPr>
              <a:t>obvod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n-US" dirty="0"/>
                  <a:t>Plocha pravidelného mnohouholníka A je daná dĺžkou obvodu p vynásobenou apotémou a a vydelenou 2.</a:t>
                </a:r>
                <a:endParaRPr lang="it-IT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dirty="0">
                    <a:effectLst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it-IT" dirty="0" err="1"/>
                  <a:t>p=L*N</a:t>
                </a:r>
                <a:endParaRPr lang="it-IT" dirty="0"/>
              </a:p>
              <a:p>
                <a:pPr marL="0" indent="0" algn="just">
                  <a:buNone/>
                </a:pPr>
                <a:r>
                  <a:rPr lang="it-IT" dirty="0" err="1"/>
                  <a:t>Kde </a:t>
                </a:r>
                <a:r>
                  <a:rPr lang="it-IT" dirty="0"/>
                  <a:t>L </a:t>
                </a:r>
                <a:r>
                  <a:rPr lang="it-IT" dirty="0" err="1"/>
                  <a:t>je dĺžka </a:t>
                </a:r>
                <a:r>
                  <a:rPr lang="it-IT" dirty="0"/>
                  <a:t>strany a </a:t>
                </a:r>
                <a:r>
                  <a:rPr lang="it-IT" dirty="0" err="1"/>
                  <a:t>N je počet </a:t>
                </a:r>
                <a:r>
                  <a:rPr lang="it-IT" dirty="0"/>
                  <a:t>strán.</a:t>
                </a:r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681" r="-18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Pravidelný </a:t>
            </a:r>
            <a:r>
              <a:rPr lang="it-IT" b="1" dirty="0" err="1">
                <a:solidFill>
                  <a:srgbClr val="166C59"/>
                </a:solidFill>
              </a:rPr>
              <a:t>mnohosten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Pravidelný mnohosten alebo platónsky mnohosten je mnohosten, ktorého steny sú dané pravidelnými mnohouholníkmi a všetky sú navzájom rovnaké. Existuje 5 rôznych platónskych telies: pravidelný štvorsten, kocka, pravidelný osemsten, pravidelný dvanásťsten a pravidelný osemsten.</a:t>
            </a:r>
            <a:endParaRPr lang="it-IT" dirty="0"/>
          </a:p>
          <a:p>
            <a:pPr marL="0" indent="0" algn="just">
              <a:buNone/>
            </a:pP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Hrany a vrcholy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Hrana </a:t>
            </a:r>
            <a:r>
              <a:rPr lang="en-US" dirty="0"/>
              <a:t>mnohostena je ktorákoľvek strana ktorejkoľvek steny, ktorá tvorí povrch mnohostena.</a:t>
            </a:r>
            <a:endParaRPr lang="it-IT" dirty="0"/>
          </a:p>
          <a:p>
            <a:pPr marL="0" indent="0">
              <a:buNone/>
            </a:pPr>
            <a:r>
              <a:rPr lang="en-US" b="1" dirty="0"/>
              <a:t>Vrchol </a:t>
            </a:r>
            <a:r>
              <a:rPr lang="en-US" dirty="0"/>
              <a:t>mnohostena bod, v ktorom sa zbiehajú aspoň tri steny mnohostena. Vrchol je tvorený priesečníkom troch alebo viacerých rôznych hrán.</a:t>
            </a:r>
            <a:endParaRPr lang="it-IT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Pravidelný </a:t>
            </a:r>
            <a:r>
              <a:rPr lang="it-IT" b="1" dirty="0" err="1">
                <a:solidFill>
                  <a:srgbClr val="166C59"/>
                </a:solidFill>
              </a:rPr>
              <a:t>mnohosten</a:t>
            </a:r>
            <a:endParaRPr lang="el-GR" b="1" dirty="0">
              <a:solidFill>
                <a:srgbClr val="166C59"/>
              </a:solidFill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EBC8806-34EB-3283-CFDC-D0123BA1A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52070"/>
              </p:ext>
            </p:extLst>
          </p:nvPr>
        </p:nvGraphicFramePr>
        <p:xfrm>
          <a:off x="1416125" y="1556792"/>
          <a:ext cx="6311750" cy="3550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9889">
                  <a:extLst>
                    <a:ext uri="{9D8B030D-6E8A-4147-A177-3AD203B41FA5}">
                      <a16:colId xmlns:a16="http://schemas.microsoft.com/office/drawing/2014/main" val="286607377"/>
                    </a:ext>
                  </a:extLst>
                </a:gridCol>
                <a:gridCol w="864365">
                  <a:extLst>
                    <a:ext uri="{9D8B030D-6E8A-4147-A177-3AD203B41FA5}">
                      <a16:colId xmlns:a16="http://schemas.microsoft.com/office/drawing/2014/main" val="2438902496"/>
                    </a:ext>
                  </a:extLst>
                </a:gridCol>
                <a:gridCol w="1109834">
                  <a:extLst>
                    <a:ext uri="{9D8B030D-6E8A-4147-A177-3AD203B41FA5}">
                      <a16:colId xmlns:a16="http://schemas.microsoft.com/office/drawing/2014/main" val="4211678718"/>
                    </a:ext>
                  </a:extLst>
                </a:gridCol>
                <a:gridCol w="1941122">
                  <a:extLst>
                    <a:ext uri="{9D8B030D-6E8A-4147-A177-3AD203B41FA5}">
                      <a16:colId xmlns:a16="http://schemas.microsoft.com/office/drawing/2014/main" val="3526178943"/>
                    </a:ext>
                  </a:extLst>
                </a:gridCol>
                <a:gridCol w="1656540">
                  <a:extLst>
                    <a:ext uri="{9D8B030D-6E8A-4147-A177-3AD203B41FA5}">
                      <a16:colId xmlns:a16="http://schemas.microsoft.com/office/drawing/2014/main" val="3682476506"/>
                    </a:ext>
                  </a:extLst>
                </a:gridCol>
              </a:tblGrid>
              <a:tr h="1015968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Tváre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Vertex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Hrana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Názov pravidelného mnohouholníka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Tvár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322370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Pravidelný štvorsten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Rovnostranný trojuholník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963267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Kocka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Štvorec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964158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Pravidelný oktaedr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Rovnostranný trojuholník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597752"/>
                  </a:ext>
                </a:extLst>
              </a:tr>
              <a:tr h="3702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12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20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Pravidelný dodekaedr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Pravidelný päťuholník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1447375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20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Pravidelný kosoštvorec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Rovnostranný trojuholník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664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170</Words>
  <Application>Microsoft Office PowerPoint</Application>
  <PresentationFormat>Prezentácia na obrazovke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Cambria Math</vt:lpstr>
      <vt:lpstr>Tahoma</vt:lpstr>
      <vt:lpstr>Office Theme</vt:lpstr>
      <vt:lpstr>Pravidelné mnohouholníky II </vt:lpstr>
      <vt:lpstr>Plocha a obvod</vt:lpstr>
      <vt:lpstr>Pravidelný mnohosten</vt:lpstr>
      <vt:lpstr>Hrany a vrcholy</vt:lpstr>
      <vt:lpstr>Pravidelný mnohosten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>, docId:049D37F2CEDCB8AAC0804A20CC7D35D6</cp:keywords>
  <dc:description/>
  <cp:lastModifiedBy>KEAI</cp:lastModifiedBy>
  <cp:revision>18</cp:revision>
  <dcterms:created xsi:type="dcterms:W3CDTF">2016-10-07T11:12:08Z</dcterms:created>
  <dcterms:modified xsi:type="dcterms:W3CDTF">2023-01-27T12:47:37Z</dcterms:modified>
  <cp:category/>
</cp:coreProperties>
</file>