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166C59"/>
                </a:solidFill>
              </a:rPr>
              <a:t>Geometrické konštrukcie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Rovnobežné línie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Ak vezmeme X ako stred a ľubovoľný polomer, narysujeme oblúk pretínajúci úsečku PX v bode M a AB v bode N.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F1F49D3-D182-47C5-825C-1C443197E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604" y="2636912"/>
            <a:ext cx="5110791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Rovnobežné línie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Teraz, ak vezmeme stred P a rovnaký polomer, narysujeme oblúk EF pretínajúci úsečku PX v bode Q.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45C6405C-AF50-4DCF-BFF8-B5A6C64E2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704" y="2780928"/>
            <a:ext cx="5872591" cy="312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Paralelné línie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Ak vezmeme Q ako stred a rovnaký polomer, nakreslíme oblúk pretínajúci oblúk EF v bode R.</a:t>
            </a:r>
            <a:endParaRPr lang="el-GR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FAA778A-DDDD-43DE-AD54-6B8DF987D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012" y="2746967"/>
            <a:ext cx="5771976" cy="338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Paralelné línie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8821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Spojte R a P a predĺžte ich na oboch stranách, aby ste nakreslili čiaru CD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AE76EA2C-2DBD-4D14-8748-25327EFB0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060848"/>
            <a:ext cx="5796862" cy="3254066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D097A416-25D9-4CD3-BA47-9BD43267BCF9}"/>
              </a:ext>
            </a:extLst>
          </p:cNvPr>
          <p:cNvSpPr txBox="1"/>
          <p:nvPr/>
        </p:nvSpPr>
        <p:spPr>
          <a:xfrm>
            <a:off x="1600566" y="5482455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Priamka CD je tu rovnobežná s priamkou AB.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Uhlová dvojsečnica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Predpokladajme, že máme ∠PQR a chceme tento uhol pretnúť.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4CA3915-E72B-48D0-8608-952657139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477" y="2564904"/>
            <a:ext cx="4001045" cy="318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Uhlová dvojsečnica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9401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Nech Q je stred a s ľubovoľným polomerom nakreslite oblúk pretínajúci lúče QP a QR, povedzme v bodoch E a D.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057E5D20-7D18-43B2-8BCE-CB536A71D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564904"/>
            <a:ext cx="3888432" cy="339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Uhlová dvojsečnica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7215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Teraz, ak vezmeme stredy D a E a rovnaký polomer, nakreslíme oblúky, ktoré sa navzájom pretínajú napríklad v bode F.</a:t>
            </a:r>
          </a:p>
          <a:p>
            <a:pPr marL="0" indent="0" algn="just">
              <a:buNone/>
            </a:pPr>
            <a:r>
              <a:rPr lang="en-US" sz="2400" b="1" dirty="0"/>
              <a:t>Nakreslite lúč QF.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3FF89150-B74F-482B-B1AF-142337147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988840"/>
            <a:ext cx="3971640" cy="3436996"/>
          </a:xfrm>
          <a:prstGeom prst="rect">
            <a:avLst/>
          </a:prstGeom>
        </p:spPr>
      </p:pic>
      <p:sp>
        <p:nvSpPr>
          <p:cNvPr id="7" name="BlokTextu 6">
            <a:extLst>
              <a:ext uri="{FF2B5EF4-FFF2-40B4-BE49-F238E27FC236}">
                <a16:creationId xmlns:a16="http://schemas.microsoft.com/office/drawing/2014/main" id="{52FADBE5-2DAD-4BCA-AD1C-2D1DCF97BD5A}"/>
              </a:ext>
            </a:extLst>
          </p:cNvPr>
          <p:cNvSpPr txBox="1"/>
          <p:nvPr/>
        </p:nvSpPr>
        <p:spPr>
          <a:xfrm>
            <a:off x="1835696" y="5541401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Tu je QP dvojsečkou uhla ∠PQR.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620688"/>
            <a:ext cx="9155360" cy="1325562"/>
          </a:xfrm>
        </p:spPr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Konštrukcia uhlov pomocou uhlomeru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62" y="220486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Uhol možno zostrojiť buď pomocou uhlomeru a pravítka, alebo pomocou kompasu a pravítka. Pozrime sa teraz na postup zostrojenia uhla 50° pomocou uhlomeru.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332656"/>
            <a:ext cx="9659416" cy="1143000"/>
          </a:xfrm>
        </p:spPr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Konštrukcia uhlov pomocou uhlomeru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7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Nakreslite úsečku OA. Umiestnite stred uhlomeru do bodu O. Vychádzajte z bodu A v smere hodinových ručičiek a vyznačte bod pod uhlom 50 stupňov pohľadom na vonkajšiu kružnicu uhlomeru. Tento bod označte ako B.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0BDEFD72-3517-4F7A-ABDC-90206D46F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564904"/>
            <a:ext cx="5622241" cy="2924634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206F220A-D15C-4509-9703-C6191FDEBE75}"/>
              </a:ext>
            </a:extLst>
          </p:cNvPr>
          <p:cNvSpPr txBox="1"/>
          <p:nvPr/>
        </p:nvSpPr>
        <p:spPr>
          <a:xfrm>
            <a:off x="1979712" y="5666723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∠BOA je požadovaný uhol 50°.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Geometrické konštrukcie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Keď sa zoznámite s rôznymi tvarmi, môžete ich nakresliť rukami. Dobre poznáte geometrické konštrukcie úsečky určitého rozmeru, štvorca, obdĺžnika alebo trojuholníka pomocou pravítka. V tejto časti sa naučíme ďalšie geometrické konštrukcie pomocou kružidla, pravítka a (niekedy aj uhlomeru). Dozviete sa o spôsobe konštrukcie kolmice, uholníka a rovnobežiek.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Nástroje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644EC205-4201-471C-8B8D-6F9FCFBFB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80728"/>
            <a:ext cx="5639435" cy="2762250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155E5D0C-55BA-433C-8F31-BA47D5CAC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4005064"/>
            <a:ext cx="3955000" cy="219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Kolmý bisektor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Pri tejto konštrukcii využijeme skutočnosť, že každý bod na kolmej dvojsečke úsečky je rovnako vzdialený od dvoch koncových bodov úsečky.</a:t>
            </a:r>
          </a:p>
          <a:p>
            <a:pPr marL="0" indent="0" algn="just">
              <a:buNone/>
            </a:pPr>
            <a:r>
              <a:rPr lang="en-US" sz="2400" b="1" dirty="0"/>
              <a:t>Predpokladajme, že máme úsečku AB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9ACBD289-CEE5-46A4-B7DE-91FB29DD6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4149080"/>
            <a:ext cx="418147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Kolmý bisektor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Vezmite A a B ako stredy a polomer väčší ako polovica AB , nakreslite oblúky na oboch stranách AB tak, aby sa navzájom pretínali, ako je znázornené nižšie.</a:t>
            </a:r>
            <a:endParaRPr lang="el-GR" sz="2400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B79C990-7164-4A7F-BA6D-19F94A4F1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932620"/>
            <a:ext cx="4231207" cy="3308201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4FCF75AD-ED58-46B2-B3B6-AB7BDA86579D}"/>
              </a:ext>
            </a:extLst>
          </p:cNvPr>
          <p:cNvSpPr txBox="1"/>
          <p:nvPr/>
        </p:nvSpPr>
        <p:spPr>
          <a:xfrm>
            <a:off x="1187624" y="5253630"/>
            <a:ext cx="7048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Dôvod, prečo požadujete, aby polomer oblúkov bol väčší ako polovica AB, je ten, že ak je polomer menší ako polovica AB, oblúky sa nebudú pretínať.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Kolmý bisektor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Dva body takto získaného priesečníka nech sú P a Q. Nakreslite priamku prechádzajúcu bodmi P a Q. Toto je požadovaná kolmá dvojsečnica.</a:t>
            </a:r>
            <a:endParaRPr lang="it-IT" sz="2400" dirty="0"/>
          </a:p>
        </p:txBody>
      </p:sp>
      <p:pic>
        <p:nvPicPr>
          <p:cNvPr id="5" name="Obrázok 4" descr="Obrázok, na ktorom je text, lietanie, pestrofarebné, čiara&#10;&#10;Automaticky generovaný popis">
            <a:extLst>
              <a:ext uri="{FF2B5EF4-FFF2-40B4-BE49-F238E27FC236}">
                <a16:creationId xmlns:a16="http://schemas.microsoft.com/office/drawing/2014/main" id="{A31F5482-02DE-4A94-A272-4C28E352B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721" y="2289294"/>
            <a:ext cx="3818534" cy="3220194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556FC77D-9C1E-4D95-A3A9-54939D8FFC3C}"/>
              </a:ext>
            </a:extLst>
          </p:cNvPr>
          <p:cNvSpPr txBox="1"/>
          <p:nvPr/>
        </p:nvSpPr>
        <p:spPr>
          <a:xfrm>
            <a:off x="1295636" y="561572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POQ je tu kolmica na AB.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Paralelné línie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Tieto dve čiary sú navzájom rovnobežné.</a:t>
            </a:r>
            <a:endParaRPr lang="el-GR" sz="2400" b="1" dirty="0"/>
          </a:p>
        </p:txBody>
      </p:sp>
      <p:pic>
        <p:nvPicPr>
          <p:cNvPr id="6" name="Obrázok 5" descr="Obrázok, na ktorom je text, anténa, zariadenie&#10;&#10;Automaticky generovaný popis">
            <a:extLst>
              <a:ext uri="{FF2B5EF4-FFF2-40B4-BE49-F238E27FC236}">
                <a16:creationId xmlns:a16="http://schemas.microsoft.com/office/drawing/2014/main" id="{9CAE4E9D-515F-4964-9FB2-4DCB179E2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005564"/>
            <a:ext cx="3390900" cy="3058795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8BCC0997-DF6F-4CD5-9AD9-A4FDB0D199A1}"/>
              </a:ext>
            </a:extLst>
          </p:cNvPr>
          <p:cNvSpPr txBox="1"/>
          <p:nvPr/>
        </p:nvSpPr>
        <p:spPr>
          <a:xfrm>
            <a:off x="1115616" y="5050234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Naučíme sa zostrojiť rovnobežky pomocou pravítka a kružidla.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Paralelné línie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Nech AB je priamka a P je bod mimo priamky AB</a:t>
            </a:r>
            <a:endParaRPr lang="el-GR" sz="2400" b="1" dirty="0"/>
          </a:p>
        </p:txBody>
      </p:sp>
      <p:pic>
        <p:nvPicPr>
          <p:cNvPr id="5" name="Obrázok 4" descr="Obrázok, na ktorom je text, atletické hry, šport, tenis&#10;&#10;Automaticky generovaný popis">
            <a:extLst>
              <a:ext uri="{FF2B5EF4-FFF2-40B4-BE49-F238E27FC236}">
                <a16:creationId xmlns:a16="http://schemas.microsoft.com/office/drawing/2014/main" id="{40D6966C-639A-460C-BCDF-BED283296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465" y="2708920"/>
            <a:ext cx="4995069" cy="287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Paralelné línie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Nakreslite priečku prechádzajúcu bodom P a pretínajúcu priamku AB, povedzme v bode X.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7F84FA6-3384-4BD0-B265-3B50F66EB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024" y="2636912"/>
            <a:ext cx="5251952" cy="313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489</Words>
  <Application>Microsoft Office PowerPoint</Application>
  <PresentationFormat>Prezentácia na obrazovke (4:3)</PresentationFormat>
  <Paragraphs>42</Paragraphs>
  <Slides>18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2" baseType="lpstr">
      <vt:lpstr>Adobe Heiti Std R</vt:lpstr>
      <vt:lpstr>Arial</vt:lpstr>
      <vt:lpstr>Calibri</vt:lpstr>
      <vt:lpstr>Office Theme</vt:lpstr>
      <vt:lpstr>Geometrické konštrukcie</vt:lpstr>
      <vt:lpstr>Geometrické konštrukcie</vt:lpstr>
      <vt:lpstr>Nástroje</vt:lpstr>
      <vt:lpstr>Kolmý bisektor</vt:lpstr>
      <vt:lpstr>Kolmý bisektor</vt:lpstr>
      <vt:lpstr>Kolmý bisektor</vt:lpstr>
      <vt:lpstr>Paralelné línie</vt:lpstr>
      <vt:lpstr>Paralelné línie</vt:lpstr>
      <vt:lpstr>Paralelné línie</vt:lpstr>
      <vt:lpstr>Rovnobežné línie</vt:lpstr>
      <vt:lpstr>Rovnobežné línie</vt:lpstr>
      <vt:lpstr>Paralelné línie</vt:lpstr>
      <vt:lpstr>Paralelné línie</vt:lpstr>
      <vt:lpstr>Uhlová dvojsečnica</vt:lpstr>
      <vt:lpstr>Uhlová dvojsečnica</vt:lpstr>
      <vt:lpstr>Uhlová dvojsečnica</vt:lpstr>
      <vt:lpstr>Konštrukcia uhlov pomocou uhlomeru</vt:lpstr>
      <vt:lpstr>Konštrukcia uhlov pomocou uhlomeru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>, docId:44B4E5FACCC80098747BA281A3E0C842</cp:keywords>
  <dc:description/>
  <cp:lastModifiedBy>KEAI</cp:lastModifiedBy>
  <cp:revision>27</cp:revision>
  <dcterms:created xsi:type="dcterms:W3CDTF">2016-10-07T11:12:08Z</dcterms:created>
  <dcterms:modified xsi:type="dcterms:W3CDTF">2023-01-27T12:47:26Z</dcterms:modified>
  <cp:category/>
</cp:coreProperties>
</file>