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  <p:sldId id="278" r:id="rId19"/>
    <p:sldId id="279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166C59"/>
                </a:solidFill>
              </a:rPr>
              <a:t>Výpočet uhlov súvisiacich s mnohouholníkmi</a:t>
            </a:r>
            <a:endParaRPr lang="it-IT" b="1" dirty="0">
              <a:solidFill>
                <a:srgbClr val="166C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Štvoruholníky (štvorce atď.)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Vnútorné uhly v trojuholníku sa sčítajú do 180° a v prípade štvorca sa sčítajú do 360°, pretože štvorec možno vytvoriť z dvoch trojuholníkov.</a:t>
            </a:r>
            <a:endParaRPr lang="el-GR" sz="2400" b="1" dirty="0"/>
          </a:p>
        </p:txBody>
      </p:sp>
      <p:pic>
        <p:nvPicPr>
          <p:cNvPr id="5" name="Obrázok 4" descr="Obrázok, na ktorom je text, zariadenie&#10;&#10;Automaticky generovaný popis">
            <a:extLst>
              <a:ext uri="{FF2B5EF4-FFF2-40B4-BE49-F238E27FC236}">
                <a16:creationId xmlns:a16="http://schemas.microsoft.com/office/drawing/2014/main" id="{0C3039A6-4011-4C73-AF46-D7ED32893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853569"/>
            <a:ext cx="6779027" cy="343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Štvoruholníky (štvorce atď.)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n = 4.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Substitúciou dostaneme súčet uhlov = 180° * (n - 2)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= 180° * (4 - 2)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= 180° * 2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= 360°</a:t>
            </a:r>
          </a:p>
        </p:txBody>
      </p:sp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Pentagon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Päťuholník má 5 strán a možno ho vytvoriť z troch trojuholníkov, </a:t>
            </a:r>
          </a:p>
          <a:p>
            <a:pPr marL="0" indent="0" algn="just">
              <a:buNone/>
            </a:pPr>
            <a:r>
              <a:rPr lang="en-US" sz="2400" b="1" dirty="0"/>
              <a:t>takže jeho vnútorné uhly sú 3 × 180° = 540°</a:t>
            </a:r>
          </a:p>
          <a:p>
            <a:pPr marL="0" indent="0" algn="just">
              <a:buNone/>
            </a:pPr>
            <a:r>
              <a:rPr lang="en-US" sz="2400" b="1" dirty="0"/>
              <a:t>Ak je pravidelný (všetky uhly sú rovnaké), potom každý uhol je 540° / 5 = 108°.</a:t>
            </a:r>
          </a:p>
          <a:p>
            <a:pPr marL="0" indent="0" algn="just">
              <a:buNone/>
            </a:pPr>
            <a:r>
              <a:rPr lang="en-US" sz="2400" b="1" dirty="0"/>
              <a:t>Ak je uhol vytvorený medzi dvoma lúčmi presne 90°, potom sa nazýva pravý uhol alebo 90° uhol.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2F5ED37D-715A-453B-B8F8-30D2F9D0E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3717032"/>
            <a:ext cx="26098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Pentagon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Päťuholník je päťuholník.</a:t>
            </a:r>
          </a:p>
          <a:p>
            <a:pPr marL="0" indent="0" algn="just">
              <a:buNone/>
            </a:pPr>
            <a:r>
              <a:rPr lang="en-US" sz="2400" b="1" dirty="0"/>
              <a:t>n = 5</a:t>
            </a:r>
          </a:p>
          <a:p>
            <a:pPr marL="0" indent="0" algn="just">
              <a:buNone/>
            </a:pPr>
            <a:r>
              <a:rPr lang="en-US" sz="2400" b="1" dirty="0"/>
              <a:t>Náhrada.</a:t>
            </a:r>
          </a:p>
          <a:p>
            <a:pPr marL="0" indent="0" algn="just">
              <a:buNone/>
            </a:pPr>
            <a:r>
              <a:rPr lang="en-US" sz="2400" b="1" dirty="0"/>
              <a:t>Súčet vnútorných uhlov = 180° * (n - 2)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=180° * (5 - 2)</a:t>
            </a:r>
          </a:p>
          <a:p>
            <a:pPr marL="0" indent="0" algn="just">
              <a:buNone/>
            </a:pPr>
            <a:r>
              <a:rPr lang="en-US" sz="2400" b="1" dirty="0"/>
              <a:t>= 180° * 3</a:t>
            </a:r>
          </a:p>
          <a:p>
            <a:pPr marL="0" indent="0" algn="just">
              <a:buNone/>
            </a:pPr>
            <a:r>
              <a:rPr lang="en-US" sz="2400" b="1" dirty="0"/>
              <a:t>= 540°</a:t>
            </a:r>
          </a:p>
        </p:txBody>
      </p:sp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Všeobecné pravidlo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Vždy, keď pridáme stranu (trojuholník k štvoruholníku, štvoruholník k päťuholníku </a:t>
            </a:r>
            <a:r>
              <a:rPr lang="en-US" sz="2400" b="1" dirty="0" err="1"/>
              <a:t>atď.), pridáme </a:t>
            </a:r>
            <a:r>
              <a:rPr lang="en-US" sz="2400" b="1" dirty="0"/>
              <a:t>k celkovému súčtu ďalších 180°:</a:t>
            </a:r>
          </a:p>
          <a:p>
            <a:pPr marL="0" indent="0" algn="just">
              <a:buNone/>
            </a:pPr>
            <a:r>
              <a:rPr lang="en-US" sz="2400" b="1" dirty="0"/>
              <a:t>Ak ide o pravidelný mnohouholník (všetky strany sú rovnaké, všetky uhly sú rovnaké)</a:t>
            </a:r>
          </a:p>
          <a:p>
            <a:pPr marL="0" indent="0" algn="just">
              <a:buNone/>
            </a:pPr>
            <a:r>
              <a:rPr lang="en-US" sz="2400" b="1" dirty="0"/>
              <a:t>Všeobecným pravidlom je:</a:t>
            </a:r>
          </a:p>
          <a:p>
            <a:pPr marL="0" indent="0" algn="just">
              <a:buNone/>
            </a:pPr>
            <a:r>
              <a:rPr lang="en-US" sz="2400" b="1" dirty="0"/>
              <a:t>Súčet vnútorných uhlov = (n-2) × 180°</a:t>
            </a:r>
          </a:p>
          <a:p>
            <a:pPr marL="0" indent="0" algn="just">
              <a:buNone/>
            </a:pPr>
            <a:r>
              <a:rPr lang="en-US" sz="2400" b="1" dirty="0"/>
              <a:t>Každý uhol (pravidelného mnohouholníka) = (n-2) × 180° / n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Všeobecné pravidlo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7" name="Obrázok 6" descr="Obrázok, na ktorom je stôl&#10;&#10;Automaticky generovaný popis">
            <a:extLst>
              <a:ext uri="{FF2B5EF4-FFF2-40B4-BE49-F238E27FC236}">
                <a16:creationId xmlns:a16="http://schemas.microsoft.com/office/drawing/2014/main" id="{350003F6-2E2A-4DAF-99D4-F248BA70E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980728"/>
            <a:ext cx="5943600" cy="554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Vonkajšie uhly mnohouholníkov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Ak je strana mnohouholníka predĺžená, uhol vytvorený mimo mnohouholníka je vonkajší uhol.</a:t>
            </a:r>
          </a:p>
          <a:p>
            <a:pPr marL="0" indent="0" algn="just">
              <a:buNone/>
            </a:pPr>
            <a:r>
              <a:rPr lang="en-US" sz="2400" b="1" dirty="0"/>
              <a:t>Súčet vonkajších uhlov mnohouholníka je 360°.</a:t>
            </a:r>
          </a:p>
        </p:txBody>
      </p:sp>
      <p:pic>
        <p:nvPicPr>
          <p:cNvPr id="5" name="Obrázok 4" descr="Obrázok, na ktorom je obloha, doplnok&#10;&#10;Automaticky generovaný popis">
            <a:extLst>
              <a:ext uri="{FF2B5EF4-FFF2-40B4-BE49-F238E27FC236}">
                <a16:creationId xmlns:a16="http://schemas.microsoft.com/office/drawing/2014/main" id="{E9298A13-BDA1-4E79-9B49-B52AE3DFB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924944"/>
            <a:ext cx="5943600" cy="3572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Vonkajšie uhly mnohouholníkov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Vzorec na výpočet veľkosti vonkajšieho uhla pravidelného mnohouholníka je: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Vonkajší uhol pravidelného mnohouholníka = 360 ∕ počet strán.</a:t>
            </a:r>
          </a:p>
          <a:p>
            <a:pPr marL="0" indent="0" algn="just">
              <a:buNone/>
            </a:pPr>
            <a:r>
              <a:rPr lang="en-US" sz="2400" b="1" dirty="0"/>
              <a:t>Nezabudnite, že vnútorný a vonkajší uhol sa sčítajú do 180°.</a:t>
            </a:r>
          </a:p>
        </p:txBody>
      </p:sp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Pamätajte si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Súčet uhlov v trojuholníku je 180°. Ak chcete zistiť súčet vnútorných uhlov mnohouholníka, vynásobte počet trojuholníkov v mnohouholníku 180°.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Vzorec na výpočet súčtu vnútorných uhlov v mnohouholníku je (n-2) x 180°, kde "n" je počet strán.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Všetky vnútorné uhly v pravidelnom mnohouholníku sú rovnaké. Vzorec na výpočet veľkosti vnútorného uhla v pravidelnom mnohouholníku je: súčet vnútorných uhlov počet strán.</a:t>
            </a:r>
          </a:p>
        </p:txBody>
      </p:sp>
    </p:spTree>
    <p:extLst>
      <p:ext uri="{BB962C8B-B14F-4D97-AF65-F5344CB8AC3E}">
        <p14:creationId xmlns:p14="http://schemas.microsoft.com/office/powerpoint/2010/main" val="3140823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Pamätajte si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Súčet vonkajších uhlov mnohouholníka je 360°.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Vzorec na výpočet veľkosti vonkajšieho uhla v pravidelnom mnohouholníku je: 360 počet strán.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Ak poznáte vonkajší uhol, môžete nájsť vnútorný uhol pomocou vzorca: vnútorný uhol + vonkajší uhol = 180°</a:t>
            </a:r>
          </a:p>
        </p:txBody>
      </p:sp>
    </p:spTree>
    <p:extLst>
      <p:ext uri="{BB962C8B-B14F-4D97-AF65-F5344CB8AC3E}">
        <p14:creationId xmlns:p14="http://schemas.microsoft.com/office/powerpoint/2010/main" val="250675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Polygóny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Mnohouholník je uzavretý plochý útvar zložený z priamok. Mnohouholník sa netýka len strán. Môžu nastať scenáre, keď máte viac ako jeden útvar s rovnakým počtom strán. </a:t>
            </a:r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Polygóny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652" y="116601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Najjednoduchší príklad je, že obdĺžnik aj rovnobežník majú po 4 strany, pričom protiľahlé strany sú rovnobežné a rovnako dlhé. Rozdiel spočíva v uhloch, kde obdĺžnik má na všetkých 4 stranách 90-stupňové uhly, zatiaľ čo rovnobežník má protiľahlé uhly rovnakej veľkosti. 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7995DA72-DF7A-43B2-A7B8-AAB9D5F5D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542" y="3284984"/>
            <a:ext cx="4526915" cy="29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Vnútorné uhly mnohouholníka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92547F12-05F0-4D8D-96A6-7346A7615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833" y="3615874"/>
            <a:ext cx="4211525" cy="1829350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46F22F56-A727-4A97-874C-E9337117A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59" y="3318690"/>
            <a:ext cx="4496417" cy="2414566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6A4CE2C2-53E4-4E16-9BB0-0C77A3197A42}"/>
              </a:ext>
            </a:extLst>
          </p:cNvPr>
          <p:cNvSpPr txBox="1"/>
          <p:nvPr/>
        </p:nvSpPr>
        <p:spPr>
          <a:xfrm>
            <a:off x="457200" y="1268760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Vieme, že mnohouholník je dvojrozmerný viacstranný útvar zložený z priamočiarych úsečiek. Súčet uhlov mnohouholníka je celková miera všetkých vnútorných uhlov mnohouholníka.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Vnútorné uhly mnohouholníka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Ak chcete zistiť súčet vnútorných uhlov v mnohouholníku, rozdeľte ho na trojuholníky.</a:t>
            </a:r>
            <a:endParaRPr lang="el-GR" sz="2400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6E106274-B0DD-495F-B88F-F4A55E17D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852936"/>
            <a:ext cx="7555676" cy="285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Vnútorné uhly mnohouholníka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Súčet uhlov v trojuholníku je 180°. Ak chcete zistiť súčet vnútorných uhlov mnohouholníka, vynásobte počet trojuholníkov v mnohouholníku 180°.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Keďže všetky uhly vnútri pravidelných mnohouholníkov sú rovnaké. Vzorec na zistenie uhlov pravidelného mnohouholníka je teda daný;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Súčet vnútorných uhlov = 180° * (n - 2)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Kde n = počet strán mnohouholníka.</a:t>
            </a:r>
          </a:p>
        </p:txBody>
      </p:sp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Trojuholníky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Vnútorné uhly trojuholníka sa sčítajú do 180°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1EE345D1-7E32-494D-8C74-3A19BBB7E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531" y="2475692"/>
            <a:ext cx="3593588" cy="2385040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3D2FDE81-0720-4C41-8BF2-B6750B591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2484120"/>
            <a:ext cx="3594071" cy="245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Trojuholníky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Trojuholník má teda 3 strany,</a:t>
            </a:r>
          </a:p>
          <a:p>
            <a:pPr marL="0" indent="0" algn="just">
              <a:buNone/>
            </a:pPr>
            <a:r>
              <a:rPr lang="en-US" sz="2400" b="1" dirty="0"/>
              <a:t>n = 3</a:t>
            </a:r>
          </a:p>
          <a:p>
            <a:pPr marL="0" indent="0" algn="just">
              <a:buNone/>
            </a:pPr>
            <a:r>
              <a:rPr lang="en-US" sz="2400" b="1" dirty="0"/>
              <a:t>Do vzorca na určenie uhlov mnohouholníka dosaďte n = 3.</a:t>
            </a:r>
          </a:p>
          <a:p>
            <a:pPr marL="0" indent="0" algn="just">
              <a:buNone/>
            </a:pPr>
            <a:r>
              <a:rPr lang="en-US" sz="2400" b="1" dirty="0"/>
              <a:t>Súčet vnútorných uhlov = 180° * (n - 2)</a:t>
            </a:r>
          </a:p>
          <a:p>
            <a:pPr marL="0" indent="0" algn="just">
              <a:buNone/>
            </a:pPr>
            <a:r>
              <a:rPr lang="en-US" sz="2400" b="1" dirty="0"/>
              <a:t>= 180° * (3 - 2)</a:t>
            </a:r>
          </a:p>
          <a:p>
            <a:pPr marL="0" indent="0" algn="just">
              <a:buNone/>
            </a:pPr>
            <a:r>
              <a:rPr lang="en-US" sz="2400" b="1" dirty="0"/>
              <a:t>= 180° * 1</a:t>
            </a:r>
          </a:p>
          <a:p>
            <a:pPr marL="0" indent="0" algn="just">
              <a:buNone/>
            </a:pPr>
            <a:r>
              <a:rPr lang="en-US" sz="2400" b="1" dirty="0"/>
              <a:t>= 180°</a:t>
            </a:r>
          </a:p>
        </p:txBody>
      </p:sp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Štvoruholníky (štvorce atď.)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Štvoruholník má 4 rovné strany.</a:t>
            </a:r>
          </a:p>
          <a:p>
            <a:pPr marL="0" indent="0" algn="just">
              <a:buNone/>
            </a:pPr>
            <a:r>
              <a:rPr lang="en-US" sz="2400" b="1" dirty="0"/>
              <a:t>Vnútorné uhly štvoruholníka sa sčítajú do 360°, pretože vo štvorci sú 2 trojuholníky.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8FD08DCE-EB3F-40B4-B3C9-607A292C5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128742"/>
            <a:ext cx="3923928" cy="2455118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001A28B9-C72C-4E13-AB83-5EBAB43A7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096" y="3128742"/>
            <a:ext cx="3947153" cy="245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696</Words>
  <Application>Microsoft Office PowerPoint</Application>
  <PresentationFormat>Prezentácia na obrazovke (4:3)</PresentationFormat>
  <Paragraphs>83</Paragraphs>
  <Slides>19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19</vt:i4>
      </vt:variant>
    </vt:vector>
  </HeadingPairs>
  <TitlesOfParts>
    <vt:vector size="23" baseType="lpstr">
      <vt:lpstr>Adobe Heiti Std R</vt:lpstr>
      <vt:lpstr>Arial</vt:lpstr>
      <vt:lpstr>Calibri</vt:lpstr>
      <vt:lpstr>Office Theme</vt:lpstr>
      <vt:lpstr>Výpočet uhlov súvisiacich s mnohouholníkmi</vt:lpstr>
      <vt:lpstr>Polygóny</vt:lpstr>
      <vt:lpstr>Polygóny</vt:lpstr>
      <vt:lpstr>Vnútorné uhly mnohouholníka</vt:lpstr>
      <vt:lpstr>Vnútorné uhly mnohouholníka</vt:lpstr>
      <vt:lpstr>Vnútorné uhly mnohouholníka</vt:lpstr>
      <vt:lpstr>Trojuholníky</vt:lpstr>
      <vt:lpstr>Trojuholníky</vt:lpstr>
      <vt:lpstr>Štvoruholníky (štvorce atď.)</vt:lpstr>
      <vt:lpstr>Štvoruholníky (štvorce atď.)</vt:lpstr>
      <vt:lpstr>Štvoruholníky (štvorce atď.)</vt:lpstr>
      <vt:lpstr>Pentagon</vt:lpstr>
      <vt:lpstr>Pentagon</vt:lpstr>
      <vt:lpstr>Všeobecné pravidlo</vt:lpstr>
      <vt:lpstr>Všeobecné pravidlo</vt:lpstr>
      <vt:lpstr>Vonkajšie uhly mnohouholníkov</vt:lpstr>
      <vt:lpstr>Vonkajšie uhly mnohouholníkov</vt:lpstr>
      <vt:lpstr>Pamätajte si</vt:lpstr>
      <vt:lpstr>Pamätajte si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>, docId:E90C285B2226E511EAFBF3D2A1A0A4FF</cp:keywords>
  <dc:description/>
  <cp:lastModifiedBy>KEAI</cp:lastModifiedBy>
  <cp:revision>25</cp:revision>
  <dcterms:created xsi:type="dcterms:W3CDTF">2016-10-07T11:12:08Z</dcterms:created>
  <dcterms:modified xsi:type="dcterms:W3CDTF">2023-01-27T12:47:20Z</dcterms:modified>
  <cp:category/>
</cp:coreProperties>
</file>