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fc47y+NqMDR2m9UPjmA0G8jc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eef9b252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g126eef9b252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6eef9b252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126eef9b252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0f97e9a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1280f97e9a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80f97e9a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280f97e9a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6eef9b2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g126eef9b2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6eef9b2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g126eef9b2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6eef9b252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" name="Google Shape;62;g126eef9b252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6eef9b252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" name="Google Shape;69;g126eef9b252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eef9b252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26eef9b252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eef9b25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126eef9b25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6eef9b25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126eef9b25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284017" y="23569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Uhol medzi vektormi v rovine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6eef9b252_1_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krížového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8" name="Google Shape;98;g126eef9b252_1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kde: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|axb| je modulo krížového súčinu dvoch vektorov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|a| a |b| sú veľkosti vektorov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θ je uhol medzi nimi.</a:t>
            </a:r>
            <a:endParaRPr b="1"/>
          </a:p>
        </p:txBody>
      </p:sp>
      <p:pic>
        <p:nvPicPr>
          <p:cNvPr id="99" name="Google Shape;99;g126eef9b252_1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0725" y="1417638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eef9b252_1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krížového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5" name="Google Shape;105;g126eef9b252_1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Krížový súčin je definovaný ako: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"Vektor, ktorý je kolmý na oba vektory a smer, je daný pravidlom pravej ruky. "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0f97e9a4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krížového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1" name="Google Shape;111;g1280f97e9a4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2" name="Google Shape;112;g1280f97e9a4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3575" y="1181100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80f97e9a4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krížového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8" name="Google Shape;118;g1280f97e9a4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Ak vektory a a b považujeme za vektory patriace do roviny xy (teda s ich zložkou rovnou 0 ), ich vzájomný súčin bude: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9" name="Google Shape;119;g1280f97e9a4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Úvod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Vektory majú veľký význam vo vektorovej geometrii a fyzike. Najmä smer vektorov a uhly, pod ktorými sú orientované, sú rozhodujúce pri určovaní účinku, ktorý bude mať kombinácia týchto vektorov.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6eef9b25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Úvod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3" name="Google Shape;53;g126eef9b25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Niekedy máme do činenia s dvoma vektormi pôsobiacimi na ten istý objekt, takže uhol vektorov je rozhodujúci. V reálnom svete na akýkoľvek systém pôsobí viacero vektorov, ktoré sa navzájom kombinujú.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Ak v rovine existujú dva vektory tak, že chvosty oboch vektorov sú spojené, potom môžeme definovať uhol medzi nimi.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eef9b252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Definícia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9" name="Google Shape;59;g126eef9b252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"Uhol medzi dvoma vektormi je najkratší uhol, o ktorý je ktorýkoľvek z týchto dvoch vektorov otočený okolo druhého vektora tak, že oba vektory majú rovnaký smer"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6eef9b252_1_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Definícia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5" name="Google Shape;65;g126eef9b252_1_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6" name="Google Shape;66;g126eef9b252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6eef9b252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Definícia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2" name="Google Shape;72;g126eef9b252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Vektory musia byť v štandardnej polohe: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"O vektore sa hovorí, že je v štandardnej polohe, ak je jeho počiatočným bodom počiatok (0, 0)."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eef9b252_1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Definícia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8" name="Google Shape;78;g126eef9b252_1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Pomocou násobenia vektorov je možné zistiť uhol medzi dvoma vektormi. Na riešenie vektorového násobenia možno použiť dve rôzne metódy: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skalárny súčin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krížový produkt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eef9b252_1_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bodového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4" name="Google Shape;84;g126eef9b252_1_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kde: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a.b je bodový súčin dvoch vektorov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|a| a |b| sú veľkosti vektorov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θ je uhol medzi nimi.</a:t>
            </a:r>
            <a:endParaRPr b="1"/>
          </a:p>
        </p:txBody>
      </p:sp>
      <p:pic>
        <p:nvPicPr>
          <p:cNvPr id="85" name="Google Shape;85;g126eef9b252_1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5450" y="1417638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6eef9b252_1_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Hľadanie uhla pomocou bodového súčinu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1" name="Google Shape;91;g126eef9b252_1_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Bodový súčin medzi vektormi a a b je daný ako</a:t>
            </a:r>
            <a:endParaRPr b="1"/>
          </a:p>
        </p:txBody>
      </p:sp>
      <p:pic>
        <p:nvPicPr>
          <p:cNvPr id="92" name="Google Shape;92;g126eef9b252_1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Prezentácia na obrazovke (4:3)</PresentationFormat>
  <Paragraphs>43</Paragraphs>
  <Slides>13</Slides>
  <Notes>13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Uhol medzi vektormi v rovine</vt:lpstr>
      <vt:lpstr>Úvod</vt:lpstr>
      <vt:lpstr>Úvod</vt:lpstr>
      <vt:lpstr>Definícia</vt:lpstr>
      <vt:lpstr>Definícia</vt:lpstr>
      <vt:lpstr>Definícia</vt:lpstr>
      <vt:lpstr>Definícia</vt:lpstr>
      <vt:lpstr>Hľadanie uhla pomocou bodového súčinu</vt:lpstr>
      <vt:lpstr>Hľadanie uhla pomocou bodového súčinu</vt:lpstr>
      <vt:lpstr>Hľadanie uhla pomocou krížového súčinu</vt:lpstr>
      <vt:lpstr>Hľadanie uhla pomocou krížového súčinu</vt:lpstr>
      <vt:lpstr>Hľadanie uhla pomocou krížového súčinu</vt:lpstr>
      <vt:lpstr>Hľadanie uhla pomocou krížového súčinu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Uhol medzi vektormi v rovine</dc:title>
  <cp:keywords>, docId:51F52C92C0926B9AC2F76D2AEC022F6A</cp:keywords>
  <cp:lastModifiedBy>KEAI</cp:lastModifiedBy>
  <cp:revision>1</cp:revision>
  <dcterms:created xsi:type="dcterms:W3CDTF">2016-10-07T11:12:08Z</dcterms:created>
  <dcterms:modified xsi:type="dcterms:W3CDTF">2023-01-27T12:47:13Z</dcterms:modified>
</cp:coreProperties>
</file>