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8" r:id="rId4"/>
    <p:sldId id="269" r:id="rId5"/>
    <p:sldId id="270" r:id="rId6"/>
    <p:sldId id="271" r:id="rId7"/>
    <p:sldId id="260" r:id="rId8"/>
    <p:sldId id="272" r:id="rId9"/>
    <p:sldId id="259" r:id="rId10"/>
    <p:sldId id="273" r:id="rId11"/>
    <p:sldId id="258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Správne: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Správne: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4329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Správne: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4463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Správne: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276456" cy="1470025"/>
          </a:xfrm>
        </p:spPr>
        <p:txBody>
          <a:bodyPr/>
          <a:lstStyle/>
          <a:p>
            <a:pPr algn="ctr"/>
            <a:r>
              <a:rPr lang="en-US" b="1" dirty="0"/>
              <a:t>Gaussova eliminácia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25405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(3,2,1)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(1,2,3)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(2,2,3)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Buďte v tomto </a:t>
            </a:r>
            <a:r>
              <a:rPr lang="en-US" sz="1500" dirty="0"/>
              <a:t>systéme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aké sú výsledné hodnoty: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9961" y="1891718"/>
            <a:ext cx="2421710" cy="124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02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605118" y="358532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</a:t>
            </a:r>
            <a:r>
              <a:rPr lang="en-US" sz="240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dirty="0">
                <a:latin typeface="Calibri"/>
                <a:cs typeface="Calibri"/>
                <a:sym typeface="Calibri"/>
              </a:rPr>
              <a:t>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(lnx+7)+C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Lnx+7+C</a:t>
            </a:r>
            <a:endParaRPr sz="1350" dirty="0"/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404" y="2141300"/>
            <a:ext cx="1729029" cy="8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eliminácia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u="sng" dirty="0">
                <a:solidFill>
                  <a:schemeClr val="tx1"/>
                </a:solidFill>
              </a:rPr>
              <a:t>V matematike </a:t>
            </a:r>
            <a:r>
              <a:rPr lang="en-US" dirty="0">
                <a:solidFill>
                  <a:schemeClr val="tx1"/>
                </a:solidFill>
              </a:rPr>
              <a:t>je </a:t>
            </a:r>
            <a:r>
              <a:rPr lang="en-US" b="1" dirty="0">
                <a:solidFill>
                  <a:schemeClr val="tx1"/>
                </a:solidFill>
              </a:rPr>
              <a:t>Gaussova eliminácia </a:t>
            </a:r>
            <a:r>
              <a:rPr lang="en-US" dirty="0">
                <a:solidFill>
                  <a:schemeClr val="tx1"/>
                </a:solidFill>
              </a:rPr>
              <a:t>(nazývaná aj redukcia riadkov) metóda používaná na riešenie </a:t>
            </a:r>
            <a:r>
              <a:rPr lang="en-US" b="1" dirty="0">
                <a:solidFill>
                  <a:schemeClr val="tx1"/>
                </a:solidFill>
              </a:rPr>
              <a:t>sústav lineárnych rovníc</a:t>
            </a:r>
            <a:r>
              <a:rPr lang="en-US" dirty="0">
                <a:solidFill>
                  <a:schemeClr val="tx1"/>
                </a:solidFill>
              </a:rPr>
              <a:t>. Je pomenovaná po </a:t>
            </a:r>
            <a:r>
              <a:rPr lang="en-US" b="1" dirty="0">
                <a:solidFill>
                  <a:schemeClr val="tx1"/>
                </a:solidFill>
              </a:rPr>
              <a:t>Carlovi Friedrichovi Gaussovi, </a:t>
            </a:r>
            <a:r>
              <a:rPr lang="en-US" dirty="0">
                <a:solidFill>
                  <a:schemeClr val="tx1"/>
                </a:solidFill>
              </a:rPr>
              <a:t>slávnom nemeckom matematikovi, ktorý o tejto metóde písal, ale nevynašiel ju.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eliminácia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13" name="Picture 12" descr="metoda eliminarii lui Gauss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51660"/>
            <a:ext cx="4876800" cy="3154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eliminácia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Systém sa rieši metódou inverznej substitúcie podľa vzťahov:</a:t>
            </a: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5" name="Picture 4" descr="metoda eliminarii lui Gauss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04964"/>
            <a:ext cx="5086310" cy="2024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eliminácia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Tento algoritmus nie je zložitý, ale pomerne často sa objavuje v programátorských súťažiach a má zaujímavé aplikácie.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Predpokladajme, že máme nasledujúci systém: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eliminácia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br>
              <a:rPr lang="en-US" i="1" dirty="0"/>
            </a:b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5" name="Picture 4" descr="\begin{pmatrix}&#10;a_{11} &amp;  a_{12}  &amp; \ldots &amp; a_{1n}\\&#10;a_{21} &amp;  a_{22}  &amp; \ldots &amp; a_{2n}\\&#10;\vdots &amp; \vdots   &amp; \ddots &amp; \vdots\\&#10;a_{n1} &amp;  a_{n2} &amp; \ldots  &amp; a_{nn}&#10;\end{pmatrix} * &#10;\begin{pmatrix}&#10;x_{1} \\&#10;x_{2} \\&#10;\vdots \\&#10;x_{n}&#10;\end{pmatrix} = &#10;\begin{pmatrix}&#10;b_{1} \\&#10;b_{2} \\&#10;\vdots \\&#10;b_{n}&#10;\end{pmatrix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1417638"/>
            <a:ext cx="7151139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&#10;\begin{pmatrix}&#10;a_{11} &amp;  a_{12} &amp; \ldots &amp; a_{1n} &amp; b_{1}\\&#10;a_{21} &amp;  a_{22} &amp; \ldots &amp; a_{2n} &amp; b_{2}\\&#10;a_{31} &amp;  a_{32} &amp; \ldots &amp; a_{3n} &amp; b_{3}\\&#10;\vdots &amp; \vdots  &amp; \ddots &amp; \vdots \\&#10;a_{n1} &amp;  a_{n2} &amp; \ldots  &amp; a_{nn} &amp; b_{n}&#10;\end{pmatrix}&#10;&#10;\rightarrow&#10;&#10;\begin{pmatrix}&#10;a_{11} &amp;  a_{12} &amp; \ldots &amp; a_{1n} &amp; b_{1}\\&#10;0      &amp;  a'_{22} &amp; \ldots &amp; a'_{2n} &amp; b'_{2}\\&#10;0      &amp;  0      &amp; \ldots &amp; a'_{3n} &amp; b'_{3}\\&#10;\vdots &amp; \vdots  &amp; \ddots &amp; \vdots \\&#10;0 &amp;  0 &amp; \ldots  &amp; a'_{nn} &amp; b'_{n}&#10;\end{pmatrix}&#10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3792433"/>
            <a:ext cx="7045647" cy="1856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eliminácia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233285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Ak máme maticu v tomto tvare, môžeme ľahko nájsť každú neznámu v rovnici, kde neznáme s nižšími indexmi majú koeficient 0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12" name="Picture 11" descr="&#10;\:&#10;x_{n}=\frac{b'_{n}}{a'_{nn}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330" y="2866543"/>
            <a:ext cx="1606768" cy="68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x_{n-1}=\frac{b'_{n-1}-a'_{n-1n}*x_{n}}{a'_{n-1n-1}}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853" y="3690985"/>
            <a:ext cx="3173722" cy="640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 x_{i}=\frac{b'_{i}-\sum\limits_{j=i+1}^n a'_{ij}*x_{j}}{a'_{ii}}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245" y="4637376"/>
            <a:ext cx="3090555" cy="1066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1703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(1, 10, 20)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(-5,-2,-1)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(-5,-2,1)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34299" y="1802163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Buďte v tomto </a:t>
            </a:r>
            <a:r>
              <a:rPr lang="en-US" sz="1500" dirty="0"/>
              <a:t>systéme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aké sú výsledné hodnoty:</a:t>
            </a:r>
          </a:p>
        </p:txBody>
      </p:sp>
      <p:pic>
        <p:nvPicPr>
          <p:cNvPr id="21" name="Picture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61" y="1872286"/>
            <a:ext cx="2525152" cy="11302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9392CE-C5C3-9938-7210-3733D7366025}"/>
              </a:ext>
            </a:extLst>
          </p:cNvPr>
          <p:cNvSpPr txBox="1"/>
          <p:nvPr/>
        </p:nvSpPr>
        <p:spPr>
          <a:xfrm>
            <a:off x="1187624" y="977679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Cvičenia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83568" y="3725404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(-1,0,1)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(-1,1,0)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(10,10,0)</a:t>
            </a:r>
            <a:endParaRPr sz="135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Buďte v tomto </a:t>
            </a:r>
            <a:r>
              <a:rPr lang="en-US" sz="1500" dirty="0"/>
              <a:t>systéme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aké sú výsledné hodnoty:</a:t>
            </a:r>
          </a:p>
        </p:txBody>
      </p:sp>
      <p:pic>
        <p:nvPicPr>
          <p:cNvPr id="14" name="Picture 13" descr="metoda eliminarii lui Gauss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372" y="1941759"/>
            <a:ext cx="2702122" cy="1238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92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211</Words>
  <Application>Microsoft Office PowerPoint</Application>
  <PresentationFormat>Prezentácia na obrazovke (4:3)</PresentationFormat>
  <Paragraphs>43</Paragraphs>
  <Slides>11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6" baseType="lpstr">
      <vt:lpstr>Adobe Heiti Std R</vt:lpstr>
      <vt:lpstr>Arial</vt:lpstr>
      <vt:lpstr>Arial Unicode MS</vt:lpstr>
      <vt:lpstr>Calibri</vt:lpstr>
      <vt:lpstr>Office Theme</vt:lpstr>
      <vt:lpstr>Gaussova eliminácia</vt:lpstr>
      <vt:lpstr>Gaussova eliminácia</vt:lpstr>
      <vt:lpstr>Gaussova eliminácia</vt:lpstr>
      <vt:lpstr>Gaussova eliminácia</vt:lpstr>
      <vt:lpstr>Gaussova eliminácia</vt:lpstr>
      <vt:lpstr>Gaussova eliminácia</vt:lpstr>
      <vt:lpstr>Gaussova eliminácia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Elev</dc:creator>
  <cp:keywords>, docId:CEC45B00B2446F80A08596E27BF54288</cp:keywords>
  <dc:description/>
  <cp:lastModifiedBy>KEAI</cp:lastModifiedBy>
  <cp:revision>24</cp:revision>
  <dcterms:created xsi:type="dcterms:W3CDTF">2016-10-07T11:12:08Z</dcterms:created>
  <dcterms:modified xsi:type="dcterms:W3CDTF">2023-01-27T12:46:46Z</dcterms:modified>
  <cp:category/>
</cp:coreProperties>
</file>