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gbT5KZh7t9qf2cYddQCztvlwH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f67eb43c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11f67eb43c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1f67eb43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11f67eb43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f67eb43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11f67eb43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f67eb43c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g11f67eb43c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f67eb43c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1f67eb43c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f67eb43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11f67eb43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f67eb43c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11f67eb43c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f67eb43c5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1f67eb43c5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f67eb43c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11f67eb43c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it-IT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Vektorový formát v 3D </a:t>
            </a:r>
            <a:endParaRPr b="1">
              <a:solidFill>
                <a:srgbClr val="166C5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Súradnicový systém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f67eb43c5_0_5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Vektory a roviny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2" name="Google Shape;102;g11f67eb43c5_0_56"/>
          <p:cNvSpPr txBox="1">
            <a:spLocks noGrp="1"/>
          </p:cNvSpPr>
          <p:nvPr>
            <p:ph type="body" idx="1"/>
          </p:nvPr>
        </p:nvSpPr>
        <p:spPr>
          <a:xfrm>
            <a:off x="542925" y="16573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Vektory možno použiť aj na identifikáciu roviny v 3D priestore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 i="1"/>
              <a:t>Normálový </a:t>
            </a:r>
            <a:r>
              <a:rPr lang="it-IT" b="1"/>
              <a:t>vektor je kolmý na povrch roviny a definuje rovinu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g11f67eb43c5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3721250"/>
            <a:ext cx="3823025" cy="23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11f67eb43c5_0_56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obrázok z [1]</a:t>
            </a:r>
            <a:endParaRPr/>
          </a:p>
        </p:txBody>
      </p:sp>
      <p:sp>
        <p:nvSpPr>
          <p:cNvPr id="105" name="Google Shape;105;g11f67eb43c5_0_56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1f67eb43c5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Vektory v 3D priestore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g11f67eb43c5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3D vektor je v trojrozmernom súradnicovom systéme reprezentovaný ako úsečka vedúca z bodu A do bodu B.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" name="Google Shape;49;g11f67eb43c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2252" y="3121150"/>
            <a:ext cx="4919500" cy="3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1f67eb43c5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Komponenty 3D vektora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5" name="Google Shape;55;g11f67eb43c5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Tri súradnicové základne: os x, os y a os z.</a:t>
            </a:r>
            <a:endParaRPr b="1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v=(1 ,2 ,-3) 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 toto je vektor, ktorý prechádza z (0,0,0) do (1,2,-3)</a:t>
            </a: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f67eb43c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Magnitúda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1" name="Google Shape;61;g11f67eb43c5_0_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Veľkosť 3D vektora je dĺžka úsečky, ktorá ho definuje. 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Vždy kladný alebo 0 pre nulový vektor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Vzorec: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Google Shape;62;g11f67eb43c5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25" y="4314850"/>
            <a:ext cx="4085175" cy="137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67eb43c5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Smer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68" name="Google Shape;68;g11f67eb43c5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Smer je definovaný ako uhol, ktorý zviera vektor s tromi vektormi v kanonickej báze, ktorými sú (1,0,0) , (0,1,0) a (0,0,1)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9" name="Google Shape;69;g11f67eb43c5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7175" y="3138475"/>
            <a:ext cx="3290900" cy="32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f67eb43c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Karteziánsky súradnicový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75" name="Google Shape;75;g11f67eb43c5_0_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Tri navzájom kolmé osi (x,y,z)</a:t>
            </a:r>
            <a:endParaRPr b="1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Každý bod v priestore možno zapísať ako:</a:t>
            </a:r>
            <a:endParaRPr b="1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p = (p1,p2,p3)</a:t>
            </a:r>
            <a:endParaRPr b="1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Matematické operácie sa vykonávajú po jednotlivých komponentoch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v + u = ( v1+ u1, v2+u2, v3+u3 )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u - v = ( u1-v1, u2-v2, u3-v3 )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n * v = ( n* v1, n*v2, n * v3 ) ( n je číslo )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f67eb43c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Valcový súradnicový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81" name="Google Shape;81;g11f67eb43c5_0_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Tri zložky:</a:t>
            </a:r>
            <a:endParaRPr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dĺžka r priamky spájajúcej bod s počiatkom</a:t>
            </a:r>
            <a:endParaRPr sz="2400"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uhol θ, ktorý priamka zviera s pevnou priamkou (zvyčajne os x)</a:t>
            </a:r>
            <a:endParaRPr sz="2400"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it-IT" sz="2400" b="1"/>
              <a:t>výška h vzhľadom na </a:t>
            </a:r>
            <a:endParaRPr sz="2400" b="1"/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it-IT" sz="2400" b="1"/>
              <a:t>os z</a:t>
            </a:r>
            <a:endParaRPr sz="2400" b="1"/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" name="Google Shape;82;g11f67eb43c5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0150" y="3271850"/>
            <a:ext cx="3890950" cy="263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1f67eb43c5_0_33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obrázok z [1]</a:t>
            </a:r>
            <a:endParaRPr/>
          </a:p>
        </p:txBody>
      </p:sp>
      <p:sp>
        <p:nvSpPr>
          <p:cNvPr id="84" name="Google Shape;84;g11f67eb43c5_0_33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f67eb43c5_0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Homogénny súradnicový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90" name="Google Shape;90;g11f67eb43c5_0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Štyri zložky: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x,y a z z kartézskeho súradnicového systému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stupnica w</a:t>
            </a:r>
            <a:endParaRPr b="1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Jednému bodu zodpovedá viac ako jeden kvaternion</a:t>
            </a:r>
            <a:endParaRPr b="1"/>
          </a:p>
          <a:p>
            <a:pPr marL="742950" lvl="1" indent="-247650" algn="l" rtl="0"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it-IT" sz="2200" b="1"/>
              <a:t>Ak chcete získať karteziánsky ekvivalent, musíte vydeliť prvé tri zložky poslednou:</a:t>
            </a:r>
            <a:endParaRPr sz="2200" b="1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/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(2,2,2,1) → (2/1, 2/1, 2/1)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(1,1,1,0.5) → (1/0.5, 1/0.5, 1/0.5)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f67eb43c5_0_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>
                <a:solidFill>
                  <a:srgbClr val="166C59"/>
                </a:solidFill>
              </a:rPr>
              <a:t>Kardinalita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96" name="Google Shape;96;g11f67eb43c5_0_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it-IT" b="1"/>
              <a:t>Vektory sú vždy reprezentované súborom čísel, ktoré nazývame </a:t>
            </a:r>
            <a:r>
              <a:rPr lang="it-IT" b="1" i="1"/>
              <a:t>komponenty</a:t>
            </a:r>
            <a:r>
              <a:rPr lang="it-IT" b="1"/>
              <a:t>. Počet zložiek vektora sa nazýva jeho </a:t>
            </a:r>
            <a:r>
              <a:rPr lang="it-IT" b="1" i="1"/>
              <a:t>kardinalita </a:t>
            </a:r>
            <a:r>
              <a:rPr lang="it-IT" b="1"/>
              <a:t>(alebo dimenzia).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Kardinalita karteziánskeho súradnicového systému: 3</a:t>
            </a:r>
            <a:endParaRPr b="1"/>
          </a:p>
          <a:p>
            <a:pPr marL="1143000" lvl="2" indent="-228600" algn="l" rtl="0"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it-IT" b="1"/>
              <a:t>(x,y,z)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it-IT" b="1"/>
              <a:t>Kardinalita homogénneho súradnicového systému: 4</a:t>
            </a:r>
            <a:endParaRPr b="1"/>
          </a:p>
          <a:p>
            <a:pPr marL="1143000" lvl="2" indent="-228600" algn="l" rtl="0"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it-IT" b="1"/>
              <a:t>(x,y,z,w)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Prezentácia na obrazovke (4:3)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Vektorový formát v 3D  Súradnicový systém</vt:lpstr>
      <vt:lpstr>Vektory v 3D priestore</vt:lpstr>
      <vt:lpstr>Komponenty 3D vektora</vt:lpstr>
      <vt:lpstr>Magnitúda</vt:lpstr>
      <vt:lpstr>Smer </vt:lpstr>
      <vt:lpstr>Karteziánsky súradnicový systém </vt:lpstr>
      <vt:lpstr>Valcový súradnicový systém </vt:lpstr>
      <vt:lpstr>Homogénny súradnicový systém </vt:lpstr>
      <vt:lpstr>Kardinalita </vt:lpstr>
      <vt:lpstr>Vektory a roviny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Vektorový formát v 3D  Súradnicový systém</dc:title>
  <cp:keywords>, docId:259AEEA6C8077A5202FA0EB640B23747</cp:keywords>
  <cp:lastModifiedBy>KEAI</cp:lastModifiedBy>
  <cp:revision>1</cp:revision>
  <dcterms:created xsi:type="dcterms:W3CDTF">2016-10-07T11:12:08Z</dcterms:created>
  <dcterms:modified xsi:type="dcterms:W3CDTF">2023-01-27T12:46:38Z</dcterms:modified>
</cp:coreProperties>
</file>