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8071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166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91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768" y="2109494"/>
            <a:ext cx="10972800" cy="1143000"/>
          </a:xfrm>
        </p:spPr>
        <p:txBody>
          <a:bodyPr/>
          <a:lstStyle/>
          <a:p>
            <a:r>
              <a:rPr lang="ro-RO" b="1" dirty="0"/>
              <a:t>Pomery a proporcie</a:t>
            </a:r>
          </a:p>
        </p:txBody>
      </p:sp>
    </p:spTree>
    <p:extLst>
      <p:ext uri="{BB962C8B-B14F-4D97-AF65-F5344CB8AC3E}">
        <p14:creationId xmlns:p14="http://schemas.microsoft.com/office/powerpoint/2010/main" val="3560813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Pomery a proporcie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Správa:</a:t>
            </a:r>
          </a:p>
          <a:p>
            <a:pPr marL="0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Pod pomerom čísel a a b, b≠0 rozumieme racionálne číslo 𝑎/𝑏.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Hodnota pomeru a 𝑎/𝑏 je číslo c získané zo vzťahu c=a</a:t>
            </a:r>
            <a:r>
              <a:rPr lang="en-US" sz="2400" dirty="0" err="1">
                <a:solidFill>
                  <a:schemeClr val="tx1"/>
                </a:solidFill>
              </a:rPr>
              <a:t>:b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Príklad: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V triede je 12 dievčat a 16 chlapcov. Hovoríme, že pomer medzi počtom dievčat a chlapcov sa rovná 12/16. Hodnota pomeru je 12:16=0,75.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Pomery a proporcie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Percentuálny pomer je pomer v tvare 𝑝/100, ktorý sa označuje p%.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Príklad: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Počiatočná cena objektu je 600 lei. Zdražuje sa o 30 %. Aká je nová cena?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467" y="2551192"/>
            <a:ext cx="1676400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36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Pomery a proporcie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PROPORCIA</a:t>
            </a:r>
          </a:p>
          <a:p>
            <a:pPr marL="0" indent="0">
              <a:buNone/>
            </a:pPr>
            <a:r>
              <a:rPr lang="en-US" sz="2400" dirty="0"/>
              <a:t>Rovnosť dvoch pomerov sa nazýva podiel.</a:t>
            </a:r>
          </a:p>
          <a:p>
            <a:pPr marL="0" indent="0">
              <a:buNone/>
            </a:pPr>
            <a:r>
              <a:rPr lang="en-US" sz="2400" dirty="0"/>
              <a:t>Ak majú pomery 𝑎/𝑏 a 𝑐/𝑑 rovnakú hodnotu, tvoria podiel 𝑎/𝑏 = 𝑐/𝑑 a čísla a, b, c, d sa nazývajú členy podielu.</a:t>
            </a:r>
          </a:p>
          <a:p>
            <a:pPr marL="0" indent="0">
              <a:buNone/>
            </a:pPr>
            <a:r>
              <a:rPr lang="en-US" sz="2400" dirty="0"/>
              <a:t>Výrazy a a d sa nazývajú extrémy a výrazy b a d sa nazývajú stredné hodnoty.</a:t>
            </a:r>
          </a:p>
          <a:p>
            <a:pPr marL="0" indent="0">
              <a:buNone/>
            </a:pPr>
            <a:r>
              <a:rPr lang="en-US" sz="2400" dirty="0"/>
              <a:t>Príklad: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Základná vlastnosť proporcie: V pomere sa súčin stredných hodnôt rovná súčinu krajných hodnôt.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064" y="3778403"/>
            <a:ext cx="866775" cy="666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328" y="5257799"/>
            <a:ext cx="161925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7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Pomery a proporcie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377" y="1541461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Odvodené podiely</a:t>
            </a:r>
          </a:p>
          <a:p>
            <a:pPr marL="0" indent="0">
              <a:buNone/>
            </a:pPr>
            <a:r>
              <a:rPr lang="en-US" sz="2800" dirty="0"/>
              <a:t>Stredné hodnoty alebo extrémy sa medzi nimi menia.</a:t>
            </a:r>
          </a:p>
          <a:p>
            <a:pPr marL="0" indent="0">
              <a:buNone/>
            </a:pPr>
            <a:r>
              <a:rPr lang="en-US" sz="2800" dirty="0"/>
              <a:t>Pomery sú opačné</a:t>
            </a:r>
          </a:p>
          <a:p>
            <a:pPr marL="0" indent="0">
              <a:buNone/>
            </a:pPr>
            <a:r>
              <a:rPr lang="en-US" sz="2800" dirty="0"/>
              <a:t>Uvažujeme racionálne čísla </a:t>
            </a:r>
            <a:r>
              <a:rPr lang="en-US" sz="2800" dirty="0" err="1"/>
              <a:t>a,b,c,d</a:t>
            </a:r>
            <a:r>
              <a:rPr lang="en-US" sz="2800" dirty="0"/>
              <a:t>, k, pričom b,d,k≠0, takže máme podiel: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Môžeme získať odvodené proporcie: Obidva členy prvého pomeru vynásobíme číslom k.</a:t>
            </a:r>
            <a:endParaRPr lang="ro-RO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550" y="2028411"/>
            <a:ext cx="3371850" cy="514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461" y="2605820"/>
            <a:ext cx="726038" cy="564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246" y="3722785"/>
            <a:ext cx="885825" cy="676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461" y="5257799"/>
            <a:ext cx="11430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19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Pomery a proporcie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33388"/>
            <a:ext cx="10972800" cy="4525963"/>
          </a:xfrm>
        </p:spPr>
        <p:txBody>
          <a:bodyPr/>
          <a:lstStyle/>
          <a:p>
            <a:r>
              <a:rPr lang="en-US" sz="2400" dirty="0"/>
              <a:t>Môžeme získať odvodené proporcie:  </a:t>
            </a:r>
          </a:p>
          <a:p>
            <a:r>
              <a:rPr lang="en-US" sz="2400" dirty="0"/>
              <a:t>Čitatelia sa vynásobia číslom k.</a:t>
            </a:r>
          </a:p>
          <a:p>
            <a:endParaRPr lang="en-US" sz="2400" dirty="0"/>
          </a:p>
          <a:p>
            <a:r>
              <a:rPr lang="en-US" sz="2400" dirty="0"/>
              <a:t>Môžeme získať odvodené proporcie: </a:t>
            </a:r>
          </a:p>
          <a:p>
            <a:r>
              <a:rPr lang="en-US" sz="2400" dirty="0"/>
              <a:t>Menovatele sa vynásobia číslom k.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Menovatele sa pripočítajú k čitateľom a menovatele sa nezmenia</a:t>
            </a:r>
          </a:p>
          <a:p>
            <a:endParaRPr lang="en-US" sz="2400" dirty="0"/>
          </a:p>
          <a:p>
            <a:r>
              <a:rPr lang="en-US" sz="2400" dirty="0"/>
              <a:t>Čitatelia sa pripočítajú k menovateľom a čitatelia sa nezmenia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053" y="1285428"/>
            <a:ext cx="1228725" cy="771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053" y="2615653"/>
            <a:ext cx="1266825" cy="80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119" y="4283358"/>
            <a:ext cx="1457325" cy="771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572572"/>
            <a:ext cx="13239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63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Pomery a proporcie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Menovatele sa odčítajú od čitateľov a menovatele zostávajú nezmenené</a:t>
            </a:r>
          </a:p>
          <a:p>
            <a:endParaRPr lang="en-US" sz="2400" dirty="0"/>
          </a:p>
          <a:p>
            <a:r>
              <a:rPr lang="en-US" sz="2400" dirty="0"/>
              <a:t>Odčítať čitateľov od menovateľov a čitateľov ponechať nezmenených</a:t>
            </a:r>
          </a:p>
          <a:p>
            <a:endParaRPr lang="en-US" sz="2400" dirty="0"/>
          </a:p>
          <a:p>
            <a:r>
              <a:rPr lang="en-US" sz="2400" dirty="0"/>
              <a:t>Sčítajte čitateľa a menovateľa prvého pomeru s čitateľom a menovateľom druhého pomeru.</a:t>
            </a:r>
          </a:p>
          <a:p>
            <a:endParaRPr lang="en-US" sz="2400" dirty="0"/>
          </a:p>
          <a:p>
            <a:r>
              <a:rPr lang="en-US" sz="2400" dirty="0"/>
              <a:t>Čitateľ a menovateľ druhého pomeru sa odčíta od čitateľa a menovateľa prvého pomeru.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162" y="2027166"/>
            <a:ext cx="1571625" cy="7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162" y="3344159"/>
            <a:ext cx="1647825" cy="752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970" y="4600574"/>
            <a:ext cx="1390650" cy="65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4269" y="5826629"/>
            <a:ext cx="111442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5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</TotalTime>
  <Words>336</Words>
  <Application>Microsoft Office PowerPoint</Application>
  <PresentationFormat>Širokouhlá</PresentationFormat>
  <Paragraphs>47</Paragraphs>
  <Slides>7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11" baseType="lpstr">
      <vt:lpstr>Adobe Heiti Std R</vt:lpstr>
      <vt:lpstr>Arial</vt:lpstr>
      <vt:lpstr>Calibri</vt:lpstr>
      <vt:lpstr>Office Theme</vt:lpstr>
      <vt:lpstr>Pomery a proporcie</vt:lpstr>
      <vt:lpstr>Pomery a proporcie</vt:lpstr>
      <vt:lpstr>Pomery a proporcie</vt:lpstr>
      <vt:lpstr>Pomery a proporcie</vt:lpstr>
      <vt:lpstr>Pomery a proporcie</vt:lpstr>
      <vt:lpstr>Pomery a proporcie</vt:lpstr>
      <vt:lpstr>Pomery a proporcie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Rapoarte și proporții</dc:title>
  <dc:creator>Microsoft account</dc:creator>
  <cp:keywords>, docId:C0EF83FF2649E3190B490AA1419F07EB</cp:keywords>
  <cp:lastModifiedBy>KEAI</cp:lastModifiedBy>
  <cp:revision>8</cp:revision>
  <dcterms:created xsi:type="dcterms:W3CDTF">2022-06-19T19:37:49Z</dcterms:created>
  <dcterms:modified xsi:type="dcterms:W3CDTF">2023-01-27T12:37:14Z</dcterms:modified>
</cp:coreProperties>
</file>